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63" r:id="rId10"/>
    <p:sldId id="264" r:id="rId11"/>
    <p:sldId id="265" r:id="rId12"/>
    <p:sldId id="270" r:id="rId13"/>
    <p:sldId id="271" r:id="rId14"/>
    <p:sldId id="266" r:id="rId15"/>
    <p:sldId id="267" r:id="rId16"/>
    <p:sldId id="268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526AE3-1F91-8242-99F4-0C614CEA81DB}" v="224" dt="2024-05-10T09:47:04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0"/>
  </p:normalViewPr>
  <p:slideViewPr>
    <p:cSldViewPr snapToGrid="0">
      <p:cViewPr varScale="1">
        <p:scale>
          <a:sx n="136" d="100"/>
          <a:sy n="136" d="100"/>
        </p:scale>
        <p:origin x="9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PERALTA FUENTES" userId="4e3b814b-56e2-481e-9f1d-e9e07d538725" providerId="ADAL" clId="{90526AE3-1F91-8242-99F4-0C614CEA81DB}"/>
    <pc:docChg chg="undo custSel addSld delSld modSld">
      <pc:chgData name="MANUEL PERALTA FUENTES" userId="4e3b814b-56e2-481e-9f1d-e9e07d538725" providerId="ADAL" clId="{90526AE3-1F91-8242-99F4-0C614CEA81DB}" dt="2024-05-10T09:48:03.907" v="4035"/>
      <pc:docMkLst>
        <pc:docMk/>
      </pc:docMkLst>
      <pc:sldChg chg="addSp delSp modSp mod">
        <pc:chgData name="MANUEL PERALTA FUENTES" userId="4e3b814b-56e2-481e-9f1d-e9e07d538725" providerId="ADAL" clId="{90526AE3-1F91-8242-99F4-0C614CEA81DB}" dt="2024-05-08T18:20:54.893" v="3647"/>
        <pc:sldMkLst>
          <pc:docMk/>
          <pc:sldMk cId="0" sldId="256"/>
        </pc:sldMkLst>
        <pc:spChg chg="add del mod">
          <ac:chgData name="MANUEL PERALTA FUENTES" userId="4e3b814b-56e2-481e-9f1d-e9e07d538725" providerId="ADAL" clId="{90526AE3-1F91-8242-99F4-0C614CEA81DB}" dt="2024-05-08T18:20:54.893" v="3647"/>
          <ac:spMkLst>
            <pc:docMk/>
            <pc:sldMk cId="0" sldId="256"/>
            <ac:spMk id="2" creationId="{90E077EA-164C-1B02-31AD-899FAB230632}"/>
          </ac:spMkLst>
        </pc:spChg>
        <pc:spChg chg="mod">
          <ac:chgData name="MANUEL PERALTA FUENTES" userId="4e3b814b-56e2-481e-9f1d-e9e07d538725" providerId="ADAL" clId="{90526AE3-1F91-8242-99F4-0C614CEA81DB}" dt="2024-05-08T15:46:50.701" v="889" actId="1038"/>
          <ac:spMkLst>
            <pc:docMk/>
            <pc:sldMk cId="0" sldId="256"/>
            <ac:spMk id="60" creationId="{00000000-0000-0000-0000-000000000000}"/>
          </ac:spMkLst>
        </pc:spChg>
        <pc:spChg chg="mod">
          <ac:chgData name="MANUEL PERALTA FUENTES" userId="4e3b814b-56e2-481e-9f1d-e9e07d538725" providerId="ADAL" clId="{90526AE3-1F91-8242-99F4-0C614CEA81DB}" dt="2024-05-08T15:47:04.872" v="895" actId="1037"/>
          <ac:spMkLst>
            <pc:docMk/>
            <pc:sldMk cId="0" sldId="256"/>
            <ac:spMk id="62" creationId="{00000000-0000-0000-0000-000000000000}"/>
          </ac:spMkLst>
        </pc:spChg>
        <pc:picChg chg="mod">
          <ac:chgData name="MANUEL PERALTA FUENTES" userId="4e3b814b-56e2-481e-9f1d-e9e07d538725" providerId="ADAL" clId="{90526AE3-1F91-8242-99F4-0C614CEA81DB}" dt="2024-05-08T15:47:04.872" v="895" actId="1037"/>
          <ac:picMkLst>
            <pc:docMk/>
            <pc:sldMk cId="0" sldId="256"/>
            <ac:picMk id="61" creationId="{00000000-0000-0000-0000-000000000000}"/>
          </ac:picMkLst>
        </pc:picChg>
      </pc:sldChg>
      <pc:sldChg chg="addSp delSp modSp mod">
        <pc:chgData name="MANUEL PERALTA FUENTES" userId="4e3b814b-56e2-481e-9f1d-e9e07d538725" providerId="ADAL" clId="{90526AE3-1F91-8242-99F4-0C614CEA81DB}" dt="2024-05-09T09:24:28.658" v="3687" actId="20577"/>
        <pc:sldMkLst>
          <pc:docMk/>
          <pc:sldMk cId="0" sldId="257"/>
        </pc:sldMkLst>
        <pc:spChg chg="add del mod">
          <ac:chgData name="MANUEL PERALTA FUENTES" userId="4e3b814b-56e2-481e-9f1d-e9e07d538725" providerId="ADAL" clId="{90526AE3-1F91-8242-99F4-0C614CEA81DB}" dt="2024-05-09T09:22:36.371" v="3672" actId="478"/>
          <ac:spMkLst>
            <pc:docMk/>
            <pc:sldMk cId="0" sldId="257"/>
            <ac:spMk id="2" creationId="{5548270B-C5EB-133F-8321-D831DA8FA615}"/>
          </ac:spMkLst>
        </pc:spChg>
        <pc:spChg chg="mod">
          <ac:chgData name="MANUEL PERALTA FUENTES" userId="4e3b814b-56e2-481e-9f1d-e9e07d538725" providerId="ADAL" clId="{90526AE3-1F91-8242-99F4-0C614CEA81DB}" dt="2024-05-09T09:24:28.658" v="3687" actId="20577"/>
          <ac:spMkLst>
            <pc:docMk/>
            <pc:sldMk cId="0" sldId="257"/>
            <ac:spMk id="69" creationId="{00000000-0000-0000-0000-000000000000}"/>
          </ac:spMkLst>
        </pc:spChg>
      </pc:sldChg>
      <pc:sldChg chg="modSp mod">
        <pc:chgData name="MANUEL PERALTA FUENTES" userId="4e3b814b-56e2-481e-9f1d-e9e07d538725" providerId="ADAL" clId="{90526AE3-1F91-8242-99F4-0C614CEA81DB}" dt="2024-05-10T09:47:56.214" v="4034" actId="1036"/>
        <pc:sldMkLst>
          <pc:docMk/>
          <pc:sldMk cId="0" sldId="258"/>
        </pc:sldMkLst>
        <pc:spChg chg="mod">
          <ac:chgData name="MANUEL PERALTA FUENTES" userId="4e3b814b-56e2-481e-9f1d-e9e07d538725" providerId="ADAL" clId="{90526AE3-1F91-8242-99F4-0C614CEA81DB}" dt="2024-05-08T13:38:52.280" v="27" actId="255"/>
          <ac:spMkLst>
            <pc:docMk/>
            <pc:sldMk cId="0" sldId="258"/>
            <ac:spMk id="75" creationId="{00000000-0000-0000-0000-000000000000}"/>
          </ac:spMkLst>
        </pc:spChg>
        <pc:spChg chg="mod">
          <ac:chgData name="MANUEL PERALTA FUENTES" userId="4e3b814b-56e2-481e-9f1d-e9e07d538725" providerId="ADAL" clId="{90526AE3-1F91-8242-99F4-0C614CEA81DB}" dt="2024-05-10T09:47:56.214" v="4034" actId="1036"/>
          <ac:spMkLst>
            <pc:docMk/>
            <pc:sldMk cId="0" sldId="258"/>
            <ac:spMk id="77" creationId="{00000000-0000-0000-0000-000000000000}"/>
          </ac:spMkLst>
        </pc:spChg>
      </pc:sldChg>
      <pc:sldChg chg="addSp delSp modSp mod delAnim modAnim">
        <pc:chgData name="MANUEL PERALTA FUENTES" userId="4e3b814b-56e2-481e-9f1d-e9e07d538725" providerId="ADAL" clId="{90526AE3-1F91-8242-99F4-0C614CEA81DB}" dt="2024-05-09T09:21:58.717" v="3663" actId="255"/>
        <pc:sldMkLst>
          <pc:docMk/>
          <pc:sldMk cId="0" sldId="259"/>
        </pc:sldMkLst>
        <pc:spChg chg="add mod">
          <ac:chgData name="MANUEL PERALTA FUENTES" userId="4e3b814b-56e2-481e-9f1d-e9e07d538725" providerId="ADAL" clId="{90526AE3-1F91-8242-99F4-0C614CEA81DB}" dt="2024-05-08T16:58:49.288" v="1540" actId="403"/>
          <ac:spMkLst>
            <pc:docMk/>
            <pc:sldMk cId="0" sldId="259"/>
            <ac:spMk id="10" creationId="{0E2C3BB4-5C9C-28F9-5EFF-5BD0A18B51B7}"/>
          </ac:spMkLst>
        </pc:spChg>
        <pc:spChg chg="mod">
          <ac:chgData name="MANUEL PERALTA FUENTES" userId="4e3b814b-56e2-481e-9f1d-e9e07d538725" providerId="ADAL" clId="{90526AE3-1F91-8242-99F4-0C614CEA81DB}" dt="2024-05-08T13:38:59.561" v="29" actId="1035"/>
          <ac:spMkLst>
            <pc:docMk/>
            <pc:sldMk cId="0" sldId="259"/>
            <ac:spMk id="85" creationId="{00000000-0000-0000-0000-000000000000}"/>
          </ac:spMkLst>
        </pc:spChg>
        <pc:spChg chg="mod">
          <ac:chgData name="MANUEL PERALTA FUENTES" userId="4e3b814b-56e2-481e-9f1d-e9e07d538725" providerId="ADAL" clId="{90526AE3-1F91-8242-99F4-0C614CEA81DB}" dt="2024-05-09T09:21:58.717" v="3663" actId="255"/>
          <ac:spMkLst>
            <pc:docMk/>
            <pc:sldMk cId="0" sldId="259"/>
            <ac:spMk id="88" creationId="{00000000-0000-0000-0000-000000000000}"/>
          </ac:spMkLst>
        </pc:spChg>
        <pc:spChg chg="mod">
          <ac:chgData name="MANUEL PERALTA FUENTES" userId="4e3b814b-56e2-481e-9f1d-e9e07d538725" providerId="ADAL" clId="{90526AE3-1F91-8242-99F4-0C614CEA81DB}" dt="2024-05-09T09:21:58.717" v="3663" actId="255"/>
          <ac:spMkLst>
            <pc:docMk/>
            <pc:sldMk cId="0" sldId="259"/>
            <ac:spMk id="89" creationId="{00000000-0000-0000-0000-000000000000}"/>
          </ac:spMkLst>
        </pc:spChg>
        <pc:spChg chg="mod">
          <ac:chgData name="MANUEL PERALTA FUENTES" userId="4e3b814b-56e2-481e-9f1d-e9e07d538725" providerId="ADAL" clId="{90526AE3-1F91-8242-99F4-0C614CEA81DB}" dt="2024-05-09T09:21:58.717" v="3663" actId="255"/>
          <ac:spMkLst>
            <pc:docMk/>
            <pc:sldMk cId="0" sldId="259"/>
            <ac:spMk id="90" creationId="{00000000-0000-0000-0000-000000000000}"/>
          </ac:spMkLst>
        </pc:spChg>
        <pc:picChg chg="add del mod">
          <ac:chgData name="MANUEL PERALTA FUENTES" userId="4e3b814b-56e2-481e-9f1d-e9e07d538725" providerId="ADAL" clId="{90526AE3-1F91-8242-99F4-0C614CEA81DB}" dt="2024-05-08T13:23:11.853" v="12" actId="478"/>
          <ac:picMkLst>
            <pc:docMk/>
            <pc:sldMk cId="0" sldId="259"/>
            <ac:picMk id="3" creationId="{03318A3A-25EF-55C1-A031-352D299FE891}"/>
          </ac:picMkLst>
        </pc:picChg>
        <pc:picChg chg="add del mod">
          <ac:chgData name="MANUEL PERALTA FUENTES" userId="4e3b814b-56e2-481e-9f1d-e9e07d538725" providerId="ADAL" clId="{90526AE3-1F91-8242-99F4-0C614CEA81DB}" dt="2024-05-08T13:23:11.853" v="12" actId="478"/>
          <ac:picMkLst>
            <pc:docMk/>
            <pc:sldMk cId="0" sldId="259"/>
            <ac:picMk id="5" creationId="{EA5DB754-F766-A693-D33C-719C119B4826}"/>
          </ac:picMkLst>
        </pc:picChg>
        <pc:picChg chg="add del mod">
          <ac:chgData name="MANUEL PERALTA FUENTES" userId="4e3b814b-56e2-481e-9f1d-e9e07d538725" providerId="ADAL" clId="{90526AE3-1F91-8242-99F4-0C614CEA81DB}" dt="2024-05-08T13:24:52.757" v="18" actId="478"/>
          <ac:picMkLst>
            <pc:docMk/>
            <pc:sldMk cId="0" sldId="259"/>
            <ac:picMk id="7" creationId="{EEF94527-8E8F-B489-D9A3-AD77B5F8E6F4}"/>
          </ac:picMkLst>
        </pc:picChg>
        <pc:picChg chg="add del mod">
          <ac:chgData name="MANUEL PERALTA FUENTES" userId="4e3b814b-56e2-481e-9f1d-e9e07d538725" providerId="ADAL" clId="{90526AE3-1F91-8242-99F4-0C614CEA81DB}" dt="2024-05-08T13:32:48.967" v="20" actId="478"/>
          <ac:picMkLst>
            <pc:docMk/>
            <pc:sldMk cId="0" sldId="259"/>
            <ac:picMk id="8" creationId="{BA42F66B-ACCF-7FC4-0B9F-CAA019ECF738}"/>
          </ac:picMkLst>
        </pc:picChg>
        <pc:picChg chg="add mod">
          <ac:chgData name="MANUEL PERALTA FUENTES" userId="4e3b814b-56e2-481e-9f1d-e9e07d538725" providerId="ADAL" clId="{90526AE3-1F91-8242-99F4-0C614CEA81DB}" dt="2024-05-08T13:40:30.521" v="76" actId="1035"/>
          <ac:picMkLst>
            <pc:docMk/>
            <pc:sldMk cId="0" sldId="259"/>
            <ac:picMk id="9" creationId="{5EC0B7E3-D4D5-B095-1696-A1B680F5FB7B}"/>
          </ac:picMkLst>
        </pc:picChg>
        <pc:picChg chg="del">
          <ac:chgData name="MANUEL PERALTA FUENTES" userId="4e3b814b-56e2-481e-9f1d-e9e07d538725" providerId="ADAL" clId="{90526AE3-1F91-8242-99F4-0C614CEA81DB}" dt="2024-05-08T13:22:25.801" v="0" actId="478"/>
          <ac:picMkLst>
            <pc:docMk/>
            <pc:sldMk cId="0" sldId="259"/>
            <ac:picMk id="87" creationId="{00000000-0000-0000-0000-000000000000}"/>
          </ac:picMkLst>
        </pc:picChg>
      </pc:sldChg>
      <pc:sldChg chg="addSp modSp mod modNotes">
        <pc:chgData name="MANUEL PERALTA FUENTES" userId="4e3b814b-56e2-481e-9f1d-e9e07d538725" providerId="ADAL" clId="{90526AE3-1F91-8242-99F4-0C614CEA81DB}" dt="2024-05-09T10:14:51.389" v="3753" actId="207"/>
        <pc:sldMkLst>
          <pc:docMk/>
          <pc:sldMk cId="0" sldId="260"/>
        </pc:sldMkLst>
        <pc:spChg chg="add mod">
          <ac:chgData name="MANUEL PERALTA FUENTES" userId="4e3b814b-56e2-481e-9f1d-e9e07d538725" providerId="ADAL" clId="{90526AE3-1F91-8242-99F4-0C614CEA81DB}" dt="2024-05-08T16:58:57.835" v="1543" actId="1076"/>
          <ac:spMkLst>
            <pc:docMk/>
            <pc:sldMk cId="0" sldId="260"/>
            <ac:spMk id="2" creationId="{D232260C-62B7-B111-0491-EB20B833E5B7}"/>
          </ac:spMkLst>
        </pc:spChg>
        <pc:spChg chg="mod">
          <ac:chgData name="MANUEL PERALTA FUENTES" userId="4e3b814b-56e2-481e-9f1d-e9e07d538725" providerId="ADAL" clId="{90526AE3-1F91-8242-99F4-0C614CEA81DB}" dt="2024-05-09T09:21:36.171" v="3652" actId="255"/>
          <ac:spMkLst>
            <pc:docMk/>
            <pc:sldMk cId="0" sldId="260"/>
            <ac:spMk id="97" creationId="{00000000-0000-0000-0000-000000000000}"/>
          </ac:spMkLst>
        </pc:spChg>
        <pc:spChg chg="mod">
          <ac:chgData name="MANUEL PERALTA FUENTES" userId="4e3b814b-56e2-481e-9f1d-e9e07d538725" providerId="ADAL" clId="{90526AE3-1F91-8242-99F4-0C614CEA81DB}" dt="2024-05-09T09:21:36.171" v="3652" actId="255"/>
          <ac:spMkLst>
            <pc:docMk/>
            <pc:sldMk cId="0" sldId="260"/>
            <ac:spMk id="98" creationId="{00000000-0000-0000-0000-000000000000}"/>
          </ac:spMkLst>
        </pc:spChg>
        <pc:spChg chg="mod">
          <ac:chgData name="MANUEL PERALTA FUENTES" userId="4e3b814b-56e2-481e-9f1d-e9e07d538725" providerId="ADAL" clId="{90526AE3-1F91-8242-99F4-0C614CEA81DB}" dt="2024-05-09T10:14:51.389" v="3753" actId="207"/>
          <ac:spMkLst>
            <pc:docMk/>
            <pc:sldMk cId="0" sldId="260"/>
            <ac:spMk id="99" creationId="{00000000-0000-0000-0000-000000000000}"/>
          </ac:spMkLst>
        </pc:spChg>
        <pc:picChg chg="add mod">
          <ac:chgData name="MANUEL PERALTA FUENTES" userId="4e3b814b-56e2-481e-9f1d-e9e07d538725" providerId="ADAL" clId="{90526AE3-1F91-8242-99F4-0C614CEA81DB}" dt="2024-05-08T13:40:56.289" v="87" actId="14100"/>
          <ac:picMkLst>
            <pc:docMk/>
            <pc:sldMk cId="0" sldId="260"/>
            <ac:picMk id="1026" creationId="{21A1AF63-093C-9ED3-A487-55EA1129F873}"/>
          </ac:picMkLst>
        </pc:picChg>
      </pc:sldChg>
      <pc:sldChg chg="addSp delSp modSp mod">
        <pc:chgData name="MANUEL PERALTA FUENTES" userId="4e3b814b-56e2-481e-9f1d-e9e07d538725" providerId="ADAL" clId="{90526AE3-1F91-8242-99F4-0C614CEA81DB}" dt="2024-05-10T09:48:03.907" v="4035"/>
        <pc:sldMkLst>
          <pc:docMk/>
          <pc:sldMk cId="0" sldId="261"/>
        </pc:sldMkLst>
        <pc:spChg chg="add mod">
          <ac:chgData name="MANUEL PERALTA FUENTES" userId="4e3b814b-56e2-481e-9f1d-e9e07d538725" providerId="ADAL" clId="{90526AE3-1F91-8242-99F4-0C614CEA81DB}" dt="2024-05-10T09:48:03.907" v="4035"/>
          <ac:spMkLst>
            <pc:docMk/>
            <pc:sldMk cId="0" sldId="261"/>
            <ac:spMk id="3" creationId="{721569AE-8279-88A5-BB9A-CCC850475CDB}"/>
          </ac:spMkLst>
        </pc:spChg>
        <pc:spChg chg="add del mod">
          <ac:chgData name="MANUEL PERALTA FUENTES" userId="4e3b814b-56e2-481e-9f1d-e9e07d538725" providerId="ADAL" clId="{90526AE3-1F91-8242-99F4-0C614CEA81DB}" dt="2024-05-08T14:58:13.653" v="262" actId="478"/>
          <ac:spMkLst>
            <pc:docMk/>
            <pc:sldMk cId="0" sldId="261"/>
            <ac:spMk id="4" creationId="{6AF2CF2D-2DFC-7BE3-8E77-7E61E889BF1A}"/>
          </ac:spMkLst>
        </pc:spChg>
        <pc:spChg chg="add mod">
          <ac:chgData name="MANUEL PERALTA FUENTES" userId="4e3b814b-56e2-481e-9f1d-e9e07d538725" providerId="ADAL" clId="{90526AE3-1F91-8242-99F4-0C614CEA81DB}" dt="2024-05-08T15:17:57.384" v="395" actId="20577"/>
          <ac:spMkLst>
            <pc:docMk/>
            <pc:sldMk cId="0" sldId="261"/>
            <ac:spMk id="5" creationId="{F9F5F4CC-8C28-4692-2565-0DB0936F1DA6}"/>
          </ac:spMkLst>
        </pc:spChg>
        <pc:spChg chg="add del mod">
          <ac:chgData name="MANUEL PERALTA FUENTES" userId="4e3b814b-56e2-481e-9f1d-e9e07d538725" providerId="ADAL" clId="{90526AE3-1F91-8242-99F4-0C614CEA81DB}" dt="2024-05-08T15:18:09.224" v="398" actId="478"/>
          <ac:spMkLst>
            <pc:docMk/>
            <pc:sldMk cId="0" sldId="261"/>
            <ac:spMk id="6" creationId="{17DF8A6A-E53A-6C86-2C13-008E99385C2F}"/>
          </ac:spMkLst>
        </pc:spChg>
        <pc:spChg chg="add del">
          <ac:chgData name="MANUEL PERALTA FUENTES" userId="4e3b814b-56e2-481e-9f1d-e9e07d538725" providerId="ADAL" clId="{90526AE3-1F91-8242-99F4-0C614CEA81DB}" dt="2024-05-08T15:12:01.205" v="379" actId="478"/>
          <ac:spMkLst>
            <pc:docMk/>
            <pc:sldMk cId="0" sldId="261"/>
            <ac:spMk id="7" creationId="{1F725B78-1815-DE04-B90A-EA84278A7E13}"/>
          </ac:spMkLst>
        </pc:spChg>
        <pc:spChg chg="add mod">
          <ac:chgData name="MANUEL PERALTA FUENTES" userId="4e3b814b-56e2-481e-9f1d-e9e07d538725" providerId="ADAL" clId="{90526AE3-1F91-8242-99F4-0C614CEA81DB}" dt="2024-05-08T16:59:04.570" v="1544" actId="403"/>
          <ac:spMkLst>
            <pc:docMk/>
            <pc:sldMk cId="0" sldId="261"/>
            <ac:spMk id="8" creationId="{68533C68-4840-7390-B51E-878795542B80}"/>
          </ac:spMkLst>
        </pc:spChg>
        <pc:spChg chg="add del">
          <ac:chgData name="MANUEL PERALTA FUENTES" userId="4e3b814b-56e2-481e-9f1d-e9e07d538725" providerId="ADAL" clId="{90526AE3-1F91-8242-99F4-0C614CEA81DB}" dt="2024-05-08T15:18:51.755" v="400" actId="22"/>
          <ac:spMkLst>
            <pc:docMk/>
            <pc:sldMk cId="0" sldId="261"/>
            <ac:spMk id="10" creationId="{E08E7043-EB79-1C34-EA78-7ACDDD6804BC}"/>
          </ac:spMkLst>
        </pc:spChg>
        <pc:spChg chg="add mod">
          <ac:chgData name="MANUEL PERALTA FUENTES" userId="4e3b814b-56e2-481e-9f1d-e9e07d538725" providerId="ADAL" clId="{90526AE3-1F91-8242-99F4-0C614CEA81DB}" dt="2024-05-08T15:23:34.274" v="475" actId="1036"/>
          <ac:spMkLst>
            <pc:docMk/>
            <pc:sldMk cId="0" sldId="261"/>
            <ac:spMk id="11" creationId="{2C4BF7D4-4887-F247-6964-FCFF44DFFCE9}"/>
          </ac:spMkLst>
        </pc:spChg>
        <pc:spChg chg="add mod">
          <ac:chgData name="MANUEL PERALTA FUENTES" userId="4e3b814b-56e2-481e-9f1d-e9e07d538725" providerId="ADAL" clId="{90526AE3-1F91-8242-99F4-0C614CEA81DB}" dt="2024-05-08T15:21:24.111" v="449" actId="13926"/>
          <ac:spMkLst>
            <pc:docMk/>
            <pc:sldMk cId="0" sldId="261"/>
            <ac:spMk id="12" creationId="{AE54051D-2D0F-ECEE-B25A-29276D22EC6F}"/>
          </ac:spMkLst>
        </pc:spChg>
        <pc:spChg chg="add del mod">
          <ac:chgData name="MANUEL PERALTA FUENTES" userId="4e3b814b-56e2-481e-9f1d-e9e07d538725" providerId="ADAL" clId="{90526AE3-1F91-8242-99F4-0C614CEA81DB}" dt="2024-05-08T15:22:30.109" v="457" actId="478"/>
          <ac:spMkLst>
            <pc:docMk/>
            <pc:sldMk cId="0" sldId="261"/>
            <ac:spMk id="14" creationId="{03007BE6-B6B7-2197-178F-176430925AF0}"/>
          </ac:spMkLst>
        </pc:spChg>
        <pc:spChg chg="add mod">
          <ac:chgData name="MANUEL PERALTA FUENTES" userId="4e3b814b-56e2-481e-9f1d-e9e07d538725" providerId="ADAL" clId="{90526AE3-1F91-8242-99F4-0C614CEA81DB}" dt="2024-05-08T16:59:06.440" v="1545" actId="403"/>
          <ac:spMkLst>
            <pc:docMk/>
            <pc:sldMk cId="0" sldId="261"/>
            <ac:spMk id="15" creationId="{889E168F-1648-A78F-50B3-684BC95D9900}"/>
          </ac:spMkLst>
        </pc:spChg>
        <pc:spChg chg="del mod">
          <ac:chgData name="MANUEL PERALTA FUENTES" userId="4e3b814b-56e2-481e-9f1d-e9e07d538725" providerId="ADAL" clId="{90526AE3-1F91-8242-99F4-0C614CEA81DB}" dt="2024-05-08T14:58:01.901" v="259" actId="478"/>
          <ac:spMkLst>
            <pc:docMk/>
            <pc:sldMk cId="0" sldId="261"/>
            <ac:spMk id="105" creationId="{00000000-0000-0000-0000-000000000000}"/>
          </ac:spMkLst>
        </pc:spChg>
        <pc:spChg chg="del mod">
          <ac:chgData name="MANUEL PERALTA FUENTES" userId="4e3b814b-56e2-481e-9f1d-e9e07d538725" providerId="ADAL" clId="{90526AE3-1F91-8242-99F4-0C614CEA81DB}" dt="2024-05-08T14:58:11.859" v="261" actId="478"/>
          <ac:spMkLst>
            <pc:docMk/>
            <pc:sldMk cId="0" sldId="261"/>
            <ac:spMk id="106" creationId="{00000000-0000-0000-0000-000000000000}"/>
          </ac:spMkLst>
        </pc:spChg>
        <pc:spChg chg="mod">
          <ac:chgData name="MANUEL PERALTA FUENTES" userId="4e3b814b-56e2-481e-9f1d-e9e07d538725" providerId="ADAL" clId="{90526AE3-1F91-8242-99F4-0C614CEA81DB}" dt="2024-05-08T14:36:06.200" v="255" actId="313"/>
          <ac:spMkLst>
            <pc:docMk/>
            <pc:sldMk cId="0" sldId="261"/>
            <ac:spMk id="107" creationId="{00000000-0000-0000-0000-000000000000}"/>
          </ac:spMkLst>
        </pc:spChg>
        <pc:picChg chg="add del mod modCrop">
          <ac:chgData name="MANUEL PERALTA FUENTES" userId="4e3b814b-56e2-481e-9f1d-e9e07d538725" providerId="ADAL" clId="{90526AE3-1F91-8242-99F4-0C614CEA81DB}" dt="2024-05-10T09:46:21.322" v="4004" actId="478"/>
          <ac:picMkLst>
            <pc:docMk/>
            <pc:sldMk cId="0" sldId="261"/>
            <ac:picMk id="2" creationId="{12578468-CAAF-8320-6ED4-0445CB1CD740}"/>
          </ac:picMkLst>
        </pc:picChg>
        <pc:picChg chg="add del mod">
          <ac:chgData name="MANUEL PERALTA FUENTES" userId="4e3b814b-56e2-481e-9f1d-e9e07d538725" providerId="ADAL" clId="{90526AE3-1F91-8242-99F4-0C614CEA81DB}" dt="2024-05-10T09:39:29.878" v="3974" actId="478"/>
          <ac:picMkLst>
            <pc:docMk/>
            <pc:sldMk cId="0" sldId="261"/>
            <ac:picMk id="4" creationId="{BFAE10E0-F9FE-F0A3-7C42-665D8E50A741}"/>
          </ac:picMkLst>
        </pc:picChg>
        <pc:picChg chg="add del mod">
          <ac:chgData name="MANUEL PERALTA FUENTES" userId="4e3b814b-56e2-481e-9f1d-e9e07d538725" providerId="ADAL" clId="{90526AE3-1F91-8242-99F4-0C614CEA81DB}" dt="2024-05-10T09:40:12.040" v="3979" actId="478"/>
          <ac:picMkLst>
            <pc:docMk/>
            <pc:sldMk cId="0" sldId="261"/>
            <ac:picMk id="6" creationId="{AE9A4AA6-A5D1-C46C-0C4C-427B655EC41C}"/>
          </ac:picMkLst>
        </pc:picChg>
        <pc:picChg chg="add del mod">
          <ac:chgData name="MANUEL PERALTA FUENTES" userId="4e3b814b-56e2-481e-9f1d-e9e07d538725" providerId="ADAL" clId="{90526AE3-1F91-8242-99F4-0C614CEA81DB}" dt="2024-05-10T09:41:01.918" v="3985" actId="478"/>
          <ac:picMkLst>
            <pc:docMk/>
            <pc:sldMk cId="0" sldId="261"/>
            <ac:picMk id="7" creationId="{EFCDE2A5-C971-1A89-7A3A-FAF939E2267D}"/>
          </ac:picMkLst>
        </pc:picChg>
        <pc:picChg chg="add del mod">
          <ac:chgData name="MANUEL PERALTA FUENTES" userId="4e3b814b-56e2-481e-9f1d-e9e07d538725" providerId="ADAL" clId="{90526AE3-1F91-8242-99F4-0C614CEA81DB}" dt="2024-05-10T09:43:49.217" v="3991" actId="478"/>
          <ac:picMkLst>
            <pc:docMk/>
            <pc:sldMk cId="0" sldId="261"/>
            <ac:picMk id="9" creationId="{BAC0E8C9-4431-764D-C6EB-AB6AE24B659E}"/>
          </ac:picMkLst>
        </pc:picChg>
        <pc:picChg chg="add del mod">
          <ac:chgData name="MANUEL PERALTA FUENTES" userId="4e3b814b-56e2-481e-9f1d-e9e07d538725" providerId="ADAL" clId="{90526AE3-1F91-8242-99F4-0C614CEA81DB}" dt="2024-05-10T09:45:05.848" v="3998" actId="478"/>
          <ac:picMkLst>
            <pc:docMk/>
            <pc:sldMk cId="0" sldId="261"/>
            <ac:picMk id="10" creationId="{2FC22657-0A47-629A-F605-5BE24654A74A}"/>
          </ac:picMkLst>
        </pc:picChg>
        <pc:picChg chg="add del mod">
          <ac:chgData name="MANUEL PERALTA FUENTES" userId="4e3b814b-56e2-481e-9f1d-e9e07d538725" providerId="ADAL" clId="{90526AE3-1F91-8242-99F4-0C614CEA81DB}" dt="2024-05-10T09:46:52.064" v="4007" actId="478"/>
          <ac:picMkLst>
            <pc:docMk/>
            <pc:sldMk cId="0" sldId="261"/>
            <ac:picMk id="13" creationId="{725F18C3-C589-576E-3785-E34E0F0155CF}"/>
          </ac:picMkLst>
        </pc:picChg>
        <pc:picChg chg="add mod">
          <ac:chgData name="MANUEL PERALTA FUENTES" userId="4e3b814b-56e2-481e-9f1d-e9e07d538725" providerId="ADAL" clId="{90526AE3-1F91-8242-99F4-0C614CEA81DB}" dt="2024-05-10T09:47:47.978" v="4032" actId="1035"/>
          <ac:picMkLst>
            <pc:docMk/>
            <pc:sldMk cId="0" sldId="261"/>
            <ac:picMk id="14" creationId="{CA46E94F-5B7E-91C6-FA1C-AB7A5BBC2B8B}"/>
          </ac:picMkLst>
        </pc:picChg>
        <pc:picChg chg="add mod">
          <ac:chgData name="MANUEL PERALTA FUENTES" userId="4e3b814b-56e2-481e-9f1d-e9e07d538725" providerId="ADAL" clId="{90526AE3-1F91-8242-99F4-0C614CEA81DB}" dt="2024-05-08T15:23:34.274" v="475" actId="1036"/>
          <ac:picMkLst>
            <pc:docMk/>
            <pc:sldMk cId="0" sldId="261"/>
            <ac:picMk id="2054" creationId="{2D43CDBF-67C4-D474-3F87-41EC671352AC}"/>
          </ac:picMkLst>
        </pc:picChg>
        <pc:picChg chg="add mod">
          <ac:chgData name="MANUEL PERALTA FUENTES" userId="4e3b814b-56e2-481e-9f1d-e9e07d538725" providerId="ADAL" clId="{90526AE3-1F91-8242-99F4-0C614CEA81DB}" dt="2024-05-08T15:21:56.045" v="452" actId="1076"/>
          <ac:picMkLst>
            <pc:docMk/>
            <pc:sldMk cId="0" sldId="261"/>
            <ac:picMk id="2056" creationId="{F07AABC1-6401-798D-6733-6972B4AA3368}"/>
          </ac:picMkLst>
        </pc:picChg>
        <pc:picChg chg="add">
          <ac:chgData name="MANUEL PERALTA FUENTES" userId="4e3b814b-56e2-481e-9f1d-e9e07d538725" providerId="ADAL" clId="{90526AE3-1F91-8242-99F4-0C614CEA81DB}" dt="2024-05-08T15:21:02.798" v="434"/>
          <ac:picMkLst>
            <pc:docMk/>
            <pc:sldMk cId="0" sldId="261"/>
            <ac:picMk id="2058" creationId="{D6228C40-A347-4B56-9900-8EE73AA92C5C}"/>
          </ac:picMkLst>
        </pc:picChg>
      </pc:sldChg>
      <pc:sldChg chg="addSp delSp modSp mod">
        <pc:chgData name="MANUEL PERALTA FUENTES" userId="4e3b814b-56e2-481e-9f1d-e9e07d538725" providerId="ADAL" clId="{90526AE3-1F91-8242-99F4-0C614CEA81DB}" dt="2024-05-08T16:59:15.133" v="1546" actId="403"/>
        <pc:sldMkLst>
          <pc:docMk/>
          <pc:sldMk cId="0" sldId="262"/>
        </pc:sldMkLst>
        <pc:spChg chg="add mod">
          <ac:chgData name="MANUEL PERALTA FUENTES" userId="4e3b814b-56e2-481e-9f1d-e9e07d538725" providerId="ADAL" clId="{90526AE3-1F91-8242-99F4-0C614CEA81DB}" dt="2024-05-08T15:32:25.889" v="758" actId="1037"/>
          <ac:spMkLst>
            <pc:docMk/>
            <pc:sldMk cId="0" sldId="262"/>
            <ac:spMk id="2" creationId="{00ABBB77-88C3-EDE9-88A6-77BD5676D198}"/>
          </ac:spMkLst>
        </pc:spChg>
        <pc:spChg chg="add mod">
          <ac:chgData name="MANUEL PERALTA FUENTES" userId="4e3b814b-56e2-481e-9f1d-e9e07d538725" providerId="ADAL" clId="{90526AE3-1F91-8242-99F4-0C614CEA81DB}" dt="2024-05-08T15:34:53.517" v="871" actId="255"/>
          <ac:spMkLst>
            <pc:docMk/>
            <pc:sldMk cId="0" sldId="262"/>
            <ac:spMk id="3" creationId="{DE1FF9B9-89AC-12FF-A680-63A3D6833E01}"/>
          </ac:spMkLst>
        </pc:spChg>
        <pc:spChg chg="add mod">
          <ac:chgData name="MANUEL PERALTA FUENTES" userId="4e3b814b-56e2-481e-9f1d-e9e07d538725" providerId="ADAL" clId="{90526AE3-1F91-8242-99F4-0C614CEA81DB}" dt="2024-05-08T15:35:33.660" v="886" actId="790"/>
          <ac:spMkLst>
            <pc:docMk/>
            <pc:sldMk cId="0" sldId="262"/>
            <ac:spMk id="4" creationId="{7ADB9F6F-FCC1-1BE9-9E00-25845065C833}"/>
          </ac:spMkLst>
        </pc:spChg>
        <pc:spChg chg="add del mod">
          <ac:chgData name="MANUEL PERALTA FUENTES" userId="4e3b814b-56e2-481e-9f1d-e9e07d538725" providerId="ADAL" clId="{90526AE3-1F91-8242-99F4-0C614CEA81DB}" dt="2024-05-08T15:53:25.576" v="989" actId="478"/>
          <ac:spMkLst>
            <pc:docMk/>
            <pc:sldMk cId="0" sldId="262"/>
            <ac:spMk id="6" creationId="{9CB99BDF-B51A-4BBE-5910-2F987D35A32C}"/>
          </ac:spMkLst>
        </pc:spChg>
        <pc:spChg chg="add del mod">
          <ac:chgData name="MANUEL PERALTA FUENTES" userId="4e3b814b-56e2-481e-9f1d-e9e07d538725" providerId="ADAL" clId="{90526AE3-1F91-8242-99F4-0C614CEA81DB}" dt="2024-05-08T15:55:18.851" v="1016" actId="478"/>
          <ac:spMkLst>
            <pc:docMk/>
            <pc:sldMk cId="0" sldId="262"/>
            <ac:spMk id="7" creationId="{201EE347-51BB-3B7D-CF5D-ED9D5540662B}"/>
          </ac:spMkLst>
        </pc:spChg>
        <pc:spChg chg="add mod">
          <ac:chgData name="MANUEL PERALTA FUENTES" userId="4e3b814b-56e2-481e-9f1d-e9e07d538725" providerId="ADAL" clId="{90526AE3-1F91-8242-99F4-0C614CEA81DB}" dt="2024-05-08T16:59:15.133" v="1546" actId="403"/>
          <ac:spMkLst>
            <pc:docMk/>
            <pc:sldMk cId="0" sldId="262"/>
            <ac:spMk id="8" creationId="{C4A65B38-96DF-8D2B-9047-11E5A1E3595D}"/>
          </ac:spMkLst>
        </pc:spChg>
        <pc:spChg chg="mod">
          <ac:chgData name="MANUEL PERALTA FUENTES" userId="4e3b814b-56e2-481e-9f1d-e9e07d538725" providerId="ADAL" clId="{90526AE3-1F91-8242-99F4-0C614CEA81DB}" dt="2024-05-08T15:24:36.094" v="519"/>
          <ac:spMkLst>
            <pc:docMk/>
            <pc:sldMk cId="0" sldId="262"/>
            <ac:spMk id="112" creationId="{00000000-0000-0000-0000-000000000000}"/>
          </ac:spMkLst>
        </pc:spChg>
        <pc:picChg chg="mod">
          <ac:chgData name="MANUEL PERALTA FUENTES" userId="4e3b814b-56e2-481e-9f1d-e9e07d538725" providerId="ADAL" clId="{90526AE3-1F91-8242-99F4-0C614CEA81DB}" dt="2024-05-08T15:53:16.580" v="987" actId="1035"/>
          <ac:picMkLst>
            <pc:docMk/>
            <pc:sldMk cId="0" sldId="262"/>
            <ac:picMk id="113" creationId="{00000000-0000-0000-0000-000000000000}"/>
          </ac:picMkLst>
        </pc:picChg>
      </pc:sldChg>
      <pc:sldChg chg="addSp delSp modSp add mod modAnim">
        <pc:chgData name="MANUEL PERALTA FUENTES" userId="4e3b814b-56e2-481e-9f1d-e9e07d538725" providerId="ADAL" clId="{90526AE3-1F91-8242-99F4-0C614CEA81DB}" dt="2024-05-09T09:33:17.452" v="3752"/>
        <pc:sldMkLst>
          <pc:docMk/>
          <pc:sldMk cId="2150946556" sldId="263"/>
        </pc:sldMkLst>
        <pc:spChg chg="mod">
          <ac:chgData name="MANUEL PERALTA FUENTES" userId="4e3b814b-56e2-481e-9f1d-e9e07d538725" providerId="ADAL" clId="{90526AE3-1F91-8242-99F4-0C614CEA81DB}" dt="2024-05-08T16:42:17.582" v="1217" actId="20577"/>
          <ac:spMkLst>
            <pc:docMk/>
            <pc:sldMk cId="2150946556" sldId="263"/>
            <ac:spMk id="2" creationId="{00ABBB77-88C3-EDE9-88A6-77BD5676D198}"/>
          </ac:spMkLst>
        </pc:spChg>
        <pc:spChg chg="mod">
          <ac:chgData name="MANUEL PERALTA FUENTES" userId="4e3b814b-56e2-481e-9f1d-e9e07d538725" providerId="ADAL" clId="{90526AE3-1F91-8242-99F4-0C614CEA81DB}" dt="2024-05-08T16:54:36.657" v="1538" actId="1035"/>
          <ac:spMkLst>
            <pc:docMk/>
            <pc:sldMk cId="2150946556" sldId="263"/>
            <ac:spMk id="3" creationId="{DE1FF9B9-89AC-12FF-A680-63A3D6833E01}"/>
          </ac:spMkLst>
        </pc:spChg>
        <pc:spChg chg="mod">
          <ac:chgData name="MANUEL PERALTA FUENTES" userId="4e3b814b-56e2-481e-9f1d-e9e07d538725" providerId="ADAL" clId="{90526AE3-1F91-8242-99F4-0C614CEA81DB}" dt="2024-05-08T16:54:36.657" v="1538" actId="1035"/>
          <ac:spMkLst>
            <pc:docMk/>
            <pc:sldMk cId="2150946556" sldId="263"/>
            <ac:spMk id="4" creationId="{7ADB9F6F-FCC1-1BE9-9E00-25845065C833}"/>
          </ac:spMkLst>
        </pc:spChg>
        <pc:spChg chg="add mod">
          <ac:chgData name="MANUEL PERALTA FUENTES" userId="4e3b814b-56e2-481e-9f1d-e9e07d538725" providerId="ADAL" clId="{90526AE3-1F91-8242-99F4-0C614CEA81DB}" dt="2024-05-08T16:41:08.441" v="1166" actId="14100"/>
          <ac:spMkLst>
            <pc:docMk/>
            <pc:sldMk cId="2150946556" sldId="263"/>
            <ac:spMk id="5" creationId="{1ECB971A-6596-04EA-B706-F4035FDB10A0}"/>
          </ac:spMkLst>
        </pc:spChg>
        <pc:spChg chg="add del mod">
          <ac:chgData name="MANUEL PERALTA FUENTES" userId="4e3b814b-56e2-481e-9f1d-e9e07d538725" providerId="ADAL" clId="{90526AE3-1F91-8242-99F4-0C614CEA81DB}" dt="2024-05-08T15:55:29.925" v="1019" actId="478"/>
          <ac:spMkLst>
            <pc:docMk/>
            <pc:sldMk cId="2150946556" sldId="263"/>
            <ac:spMk id="7" creationId="{5A47ACDA-DCE1-86AB-FA10-FDA6A69FE781}"/>
          </ac:spMkLst>
        </pc:spChg>
        <pc:spChg chg="add mod">
          <ac:chgData name="MANUEL PERALTA FUENTES" userId="4e3b814b-56e2-481e-9f1d-e9e07d538725" providerId="ADAL" clId="{90526AE3-1F91-8242-99F4-0C614CEA81DB}" dt="2024-05-08T16:59:27.284" v="1549" actId="1076"/>
          <ac:spMkLst>
            <pc:docMk/>
            <pc:sldMk cId="2150946556" sldId="263"/>
            <ac:spMk id="8" creationId="{6C2F4B03-4291-2030-5DC3-D1B42245D419}"/>
          </ac:spMkLst>
        </pc:spChg>
        <pc:spChg chg="add mod">
          <ac:chgData name="MANUEL PERALTA FUENTES" userId="4e3b814b-56e2-481e-9f1d-e9e07d538725" providerId="ADAL" clId="{90526AE3-1F91-8242-99F4-0C614CEA81DB}" dt="2024-05-08T16:54:36.657" v="1538" actId="1035"/>
          <ac:spMkLst>
            <pc:docMk/>
            <pc:sldMk cId="2150946556" sldId="263"/>
            <ac:spMk id="9" creationId="{FFA97846-F996-98B7-5559-D84D09C9FD64}"/>
          </ac:spMkLst>
        </pc:spChg>
        <pc:spChg chg="add del mod">
          <ac:chgData name="MANUEL PERALTA FUENTES" userId="4e3b814b-56e2-481e-9f1d-e9e07d538725" providerId="ADAL" clId="{90526AE3-1F91-8242-99F4-0C614CEA81DB}" dt="2024-05-08T16:43:35.864" v="1257" actId="478"/>
          <ac:spMkLst>
            <pc:docMk/>
            <pc:sldMk cId="2150946556" sldId="263"/>
            <ac:spMk id="11" creationId="{D3D9C76E-A2BF-F445-05A8-3248500F6D07}"/>
          </ac:spMkLst>
        </pc:spChg>
        <pc:spChg chg="add mod">
          <ac:chgData name="MANUEL PERALTA FUENTES" userId="4e3b814b-56e2-481e-9f1d-e9e07d538725" providerId="ADAL" clId="{90526AE3-1F91-8242-99F4-0C614CEA81DB}" dt="2024-05-08T16:44:24.581" v="1305" actId="207"/>
          <ac:spMkLst>
            <pc:docMk/>
            <pc:sldMk cId="2150946556" sldId="263"/>
            <ac:spMk id="12" creationId="{8D74D42C-490D-6AD1-3F33-2D622B288ACF}"/>
          </ac:spMkLst>
        </pc:spChg>
        <pc:spChg chg="add mod">
          <ac:chgData name="MANUEL PERALTA FUENTES" userId="4e3b814b-56e2-481e-9f1d-e9e07d538725" providerId="ADAL" clId="{90526AE3-1F91-8242-99F4-0C614CEA81DB}" dt="2024-05-08T16:54:36.657" v="1538" actId="1035"/>
          <ac:spMkLst>
            <pc:docMk/>
            <pc:sldMk cId="2150946556" sldId="263"/>
            <ac:spMk id="14" creationId="{72DDAC74-42A9-97ED-B9E3-1A9BE64CBA68}"/>
          </ac:spMkLst>
        </pc:spChg>
        <pc:spChg chg="add mod">
          <ac:chgData name="MANUEL PERALTA FUENTES" userId="4e3b814b-56e2-481e-9f1d-e9e07d538725" providerId="ADAL" clId="{90526AE3-1F91-8242-99F4-0C614CEA81DB}" dt="2024-05-08T16:54:36.657" v="1538" actId="1035"/>
          <ac:spMkLst>
            <pc:docMk/>
            <pc:sldMk cId="2150946556" sldId="263"/>
            <ac:spMk id="15" creationId="{4EB42F60-7B5E-6CF3-849D-F3EAC0BE81BA}"/>
          </ac:spMkLst>
        </pc:spChg>
        <pc:spChg chg="mod">
          <ac:chgData name="MANUEL PERALTA FUENTES" userId="4e3b814b-56e2-481e-9f1d-e9e07d538725" providerId="ADAL" clId="{90526AE3-1F91-8242-99F4-0C614CEA81DB}" dt="2024-05-08T16:52:11.799" v="1433" actId="20577"/>
          <ac:spMkLst>
            <pc:docMk/>
            <pc:sldMk cId="2150946556" sldId="263"/>
            <ac:spMk id="112" creationId="{00000000-0000-0000-0000-000000000000}"/>
          </ac:spMkLst>
        </pc:spChg>
        <pc:picChg chg="add del mod">
          <ac:chgData name="MANUEL PERALTA FUENTES" userId="4e3b814b-56e2-481e-9f1d-e9e07d538725" providerId="ADAL" clId="{90526AE3-1F91-8242-99F4-0C614CEA81DB}" dt="2024-05-08T16:40:10.800" v="1148" actId="478"/>
          <ac:picMkLst>
            <pc:docMk/>
            <pc:sldMk cId="2150946556" sldId="263"/>
            <ac:picMk id="6" creationId="{D92B2549-C9CD-3AAA-110F-BAE54117BEE5}"/>
          </ac:picMkLst>
        </pc:picChg>
        <pc:picChg chg="add del mod">
          <ac:chgData name="MANUEL PERALTA FUENTES" userId="4e3b814b-56e2-481e-9f1d-e9e07d538725" providerId="ADAL" clId="{90526AE3-1F91-8242-99F4-0C614CEA81DB}" dt="2024-05-08T16:44:49.270" v="1311" actId="1076"/>
          <ac:picMkLst>
            <pc:docMk/>
            <pc:sldMk cId="2150946556" sldId="263"/>
            <ac:picMk id="10" creationId="{E1AD732F-D834-97C9-0C71-99D2CF66DCE0}"/>
          </ac:picMkLst>
        </pc:picChg>
        <pc:picChg chg="del mod">
          <ac:chgData name="MANUEL PERALTA FUENTES" userId="4e3b814b-56e2-481e-9f1d-e9e07d538725" providerId="ADAL" clId="{90526AE3-1F91-8242-99F4-0C614CEA81DB}" dt="2024-05-08T15:54:20.625" v="1007" actId="478"/>
          <ac:picMkLst>
            <pc:docMk/>
            <pc:sldMk cId="2150946556" sldId="263"/>
            <ac:picMk id="113" creationId="{00000000-0000-0000-0000-000000000000}"/>
          </ac:picMkLst>
        </pc:picChg>
      </pc:sldChg>
      <pc:sldChg chg="addSp delSp modSp add mod modAnim">
        <pc:chgData name="MANUEL PERALTA FUENTES" userId="4e3b814b-56e2-481e-9f1d-e9e07d538725" providerId="ADAL" clId="{90526AE3-1F91-8242-99F4-0C614CEA81DB}" dt="2024-05-08T17:30:12.151" v="1944"/>
        <pc:sldMkLst>
          <pc:docMk/>
          <pc:sldMk cId="1910478452" sldId="264"/>
        </pc:sldMkLst>
        <pc:spChg chg="add del mod">
          <ac:chgData name="MANUEL PERALTA FUENTES" userId="4e3b814b-56e2-481e-9f1d-e9e07d538725" providerId="ADAL" clId="{90526AE3-1F91-8242-99F4-0C614CEA81DB}" dt="2024-05-08T17:26:44.489" v="1732" actId="1035"/>
          <ac:spMkLst>
            <pc:docMk/>
            <pc:sldMk cId="1910478452" sldId="264"/>
            <ac:spMk id="2" creationId="{00ABBB77-88C3-EDE9-88A6-77BD5676D198}"/>
          </ac:spMkLst>
        </pc:spChg>
        <pc:spChg chg="del">
          <ac:chgData name="MANUEL PERALTA FUENTES" userId="4e3b814b-56e2-481e-9f1d-e9e07d538725" providerId="ADAL" clId="{90526AE3-1F91-8242-99F4-0C614CEA81DB}" dt="2024-05-08T16:59:51.793" v="1557" actId="478"/>
          <ac:spMkLst>
            <pc:docMk/>
            <pc:sldMk cId="1910478452" sldId="264"/>
            <ac:spMk id="3" creationId="{DE1FF9B9-89AC-12FF-A680-63A3D6833E01}"/>
          </ac:spMkLst>
        </pc:spChg>
        <pc:spChg chg="del mod">
          <ac:chgData name="MANUEL PERALTA FUENTES" userId="4e3b814b-56e2-481e-9f1d-e9e07d538725" providerId="ADAL" clId="{90526AE3-1F91-8242-99F4-0C614CEA81DB}" dt="2024-05-08T17:00:14.131" v="1567" actId="478"/>
          <ac:spMkLst>
            <pc:docMk/>
            <pc:sldMk cId="1910478452" sldId="264"/>
            <ac:spMk id="4" creationId="{7ADB9F6F-FCC1-1BE9-9E00-25845065C833}"/>
          </ac:spMkLst>
        </pc:spChg>
        <pc:spChg chg="del">
          <ac:chgData name="MANUEL PERALTA FUENTES" userId="4e3b814b-56e2-481e-9f1d-e9e07d538725" providerId="ADAL" clId="{90526AE3-1F91-8242-99F4-0C614CEA81DB}" dt="2024-05-08T16:59:47.120" v="1553" actId="478"/>
          <ac:spMkLst>
            <pc:docMk/>
            <pc:sldMk cId="1910478452" sldId="264"/>
            <ac:spMk id="5" creationId="{1ECB971A-6596-04EA-B706-F4035FDB10A0}"/>
          </ac:spMkLst>
        </pc:spChg>
        <pc:spChg chg="add del mod">
          <ac:chgData name="MANUEL PERALTA FUENTES" userId="4e3b814b-56e2-481e-9f1d-e9e07d538725" providerId="ADAL" clId="{90526AE3-1F91-8242-99F4-0C614CEA81DB}" dt="2024-05-08T17:00:03.320" v="1558" actId="478"/>
          <ac:spMkLst>
            <pc:docMk/>
            <pc:sldMk cId="1910478452" sldId="264"/>
            <ac:spMk id="7" creationId="{E627823E-9C75-E31E-8BB4-313637AB1942}"/>
          </ac:spMkLst>
        </pc:spChg>
        <pc:spChg chg="del mod">
          <ac:chgData name="MANUEL PERALTA FUENTES" userId="4e3b814b-56e2-481e-9f1d-e9e07d538725" providerId="ADAL" clId="{90526AE3-1F91-8242-99F4-0C614CEA81DB}" dt="2024-05-08T16:59:49.224" v="1555" actId="478"/>
          <ac:spMkLst>
            <pc:docMk/>
            <pc:sldMk cId="1910478452" sldId="264"/>
            <ac:spMk id="8" creationId="{6C2F4B03-4291-2030-5DC3-D1B42245D419}"/>
          </ac:spMkLst>
        </pc:spChg>
        <pc:spChg chg="del">
          <ac:chgData name="MANUEL PERALTA FUENTES" userId="4e3b814b-56e2-481e-9f1d-e9e07d538725" providerId="ADAL" clId="{90526AE3-1F91-8242-99F4-0C614CEA81DB}" dt="2024-05-08T17:00:07.825" v="1562" actId="478"/>
          <ac:spMkLst>
            <pc:docMk/>
            <pc:sldMk cId="1910478452" sldId="264"/>
            <ac:spMk id="9" creationId="{FFA97846-F996-98B7-5559-D84D09C9FD64}"/>
          </ac:spMkLst>
        </pc:spChg>
        <pc:spChg chg="del">
          <ac:chgData name="MANUEL PERALTA FUENTES" userId="4e3b814b-56e2-481e-9f1d-e9e07d538725" providerId="ADAL" clId="{90526AE3-1F91-8242-99F4-0C614CEA81DB}" dt="2024-05-08T16:59:49.937" v="1556" actId="478"/>
          <ac:spMkLst>
            <pc:docMk/>
            <pc:sldMk cId="1910478452" sldId="264"/>
            <ac:spMk id="12" creationId="{8D74D42C-490D-6AD1-3F33-2D622B288ACF}"/>
          </ac:spMkLst>
        </pc:spChg>
        <pc:spChg chg="del mod">
          <ac:chgData name="MANUEL PERALTA FUENTES" userId="4e3b814b-56e2-481e-9f1d-e9e07d538725" providerId="ADAL" clId="{90526AE3-1F91-8242-99F4-0C614CEA81DB}" dt="2024-05-08T17:00:10.026" v="1565" actId="478"/>
          <ac:spMkLst>
            <pc:docMk/>
            <pc:sldMk cId="1910478452" sldId="264"/>
            <ac:spMk id="14" creationId="{72DDAC74-42A9-97ED-B9E3-1A9BE64CBA68}"/>
          </ac:spMkLst>
        </pc:spChg>
        <pc:spChg chg="del">
          <ac:chgData name="MANUEL PERALTA FUENTES" userId="4e3b814b-56e2-481e-9f1d-e9e07d538725" providerId="ADAL" clId="{90526AE3-1F91-8242-99F4-0C614CEA81DB}" dt="2024-05-08T17:00:09.263" v="1564" actId="478"/>
          <ac:spMkLst>
            <pc:docMk/>
            <pc:sldMk cId="1910478452" sldId="264"/>
            <ac:spMk id="15" creationId="{4EB42F60-7B5E-6CF3-849D-F3EAC0BE81BA}"/>
          </ac:spMkLst>
        </pc:spChg>
        <pc:spChg chg="add mod">
          <ac:chgData name="MANUEL PERALTA FUENTES" userId="4e3b814b-56e2-481e-9f1d-e9e07d538725" providerId="ADAL" clId="{90526AE3-1F91-8242-99F4-0C614CEA81DB}" dt="2024-05-08T17:26:44.489" v="1732" actId="1035"/>
          <ac:spMkLst>
            <pc:docMk/>
            <pc:sldMk cId="1910478452" sldId="264"/>
            <ac:spMk id="16" creationId="{EB9DFCE3-CD06-443C-97D5-EBFDD90579F0}"/>
          </ac:spMkLst>
        </pc:spChg>
        <pc:spChg chg="add mod">
          <ac:chgData name="MANUEL PERALTA FUENTES" userId="4e3b814b-56e2-481e-9f1d-e9e07d538725" providerId="ADAL" clId="{90526AE3-1F91-8242-99F4-0C614CEA81DB}" dt="2024-05-08T17:26:44.489" v="1732" actId="1035"/>
          <ac:spMkLst>
            <pc:docMk/>
            <pc:sldMk cId="1910478452" sldId="264"/>
            <ac:spMk id="19" creationId="{FD88DC48-3C2F-7FF7-B5DE-C7B776A94302}"/>
          </ac:spMkLst>
        </pc:spChg>
        <pc:spChg chg="add mod">
          <ac:chgData name="MANUEL PERALTA FUENTES" userId="4e3b814b-56e2-481e-9f1d-e9e07d538725" providerId="ADAL" clId="{90526AE3-1F91-8242-99F4-0C614CEA81DB}" dt="2024-05-08T17:28:23.198" v="1803" actId="14100"/>
          <ac:spMkLst>
            <pc:docMk/>
            <pc:sldMk cId="1910478452" sldId="264"/>
            <ac:spMk id="20" creationId="{F052282A-D9A6-E31F-1476-BFC7C3A13943}"/>
          </ac:spMkLst>
        </pc:spChg>
        <pc:spChg chg="add mod">
          <ac:chgData name="MANUEL PERALTA FUENTES" userId="4e3b814b-56e2-481e-9f1d-e9e07d538725" providerId="ADAL" clId="{90526AE3-1F91-8242-99F4-0C614CEA81DB}" dt="2024-05-08T17:27:50.237" v="1792" actId="20577"/>
          <ac:spMkLst>
            <pc:docMk/>
            <pc:sldMk cId="1910478452" sldId="264"/>
            <ac:spMk id="21" creationId="{BB49AF05-D513-94EF-D40C-A58E34783BD5}"/>
          </ac:spMkLst>
        </pc:spChg>
        <pc:spChg chg="add mod">
          <ac:chgData name="MANUEL PERALTA FUENTES" userId="4e3b814b-56e2-481e-9f1d-e9e07d538725" providerId="ADAL" clId="{90526AE3-1F91-8242-99F4-0C614CEA81DB}" dt="2024-05-08T17:28:48.244" v="1883" actId="20577"/>
          <ac:spMkLst>
            <pc:docMk/>
            <pc:sldMk cId="1910478452" sldId="264"/>
            <ac:spMk id="22" creationId="{7D270598-3C2D-14ED-EE58-C912E2F220F3}"/>
          </ac:spMkLst>
        </pc:spChg>
        <pc:spChg chg="add mod">
          <ac:chgData name="MANUEL PERALTA FUENTES" userId="4e3b814b-56e2-481e-9f1d-e9e07d538725" providerId="ADAL" clId="{90526AE3-1F91-8242-99F4-0C614CEA81DB}" dt="2024-05-08T17:29:30.910" v="1908" actId="14100"/>
          <ac:spMkLst>
            <pc:docMk/>
            <pc:sldMk cId="1910478452" sldId="264"/>
            <ac:spMk id="23" creationId="{0D00E376-4526-0BFE-2610-98E89B21E88C}"/>
          </ac:spMkLst>
        </pc:spChg>
        <pc:spChg chg="add mod">
          <ac:chgData name="MANUEL PERALTA FUENTES" userId="4e3b814b-56e2-481e-9f1d-e9e07d538725" providerId="ADAL" clId="{90526AE3-1F91-8242-99F4-0C614CEA81DB}" dt="2024-05-08T17:30:04.995" v="1943" actId="14100"/>
          <ac:spMkLst>
            <pc:docMk/>
            <pc:sldMk cId="1910478452" sldId="264"/>
            <ac:spMk id="24" creationId="{7EC2A583-BC17-6882-A807-4C983183B461}"/>
          </ac:spMkLst>
        </pc:spChg>
        <pc:picChg chg="del">
          <ac:chgData name="MANUEL PERALTA FUENTES" userId="4e3b814b-56e2-481e-9f1d-e9e07d538725" providerId="ADAL" clId="{90526AE3-1F91-8242-99F4-0C614CEA81DB}" dt="2024-05-08T16:59:44.880" v="1551" actId="478"/>
          <ac:picMkLst>
            <pc:docMk/>
            <pc:sldMk cId="1910478452" sldId="264"/>
            <ac:picMk id="10" creationId="{E1AD732F-D834-97C9-0C71-99D2CF66DCE0}"/>
          </ac:picMkLst>
        </pc:picChg>
        <pc:picChg chg="add mod modCrop">
          <ac:chgData name="MANUEL PERALTA FUENTES" userId="4e3b814b-56e2-481e-9f1d-e9e07d538725" providerId="ADAL" clId="{90526AE3-1F91-8242-99F4-0C614CEA81DB}" dt="2024-05-08T17:26:44.489" v="1732" actId="1035"/>
          <ac:picMkLst>
            <pc:docMk/>
            <pc:sldMk cId="1910478452" sldId="264"/>
            <ac:picMk id="13" creationId="{2A7706ED-37CC-E864-1458-526A86BC9071}"/>
          </ac:picMkLst>
        </pc:picChg>
        <pc:picChg chg="add mod modCrop">
          <ac:chgData name="MANUEL PERALTA FUENTES" userId="4e3b814b-56e2-481e-9f1d-e9e07d538725" providerId="ADAL" clId="{90526AE3-1F91-8242-99F4-0C614CEA81DB}" dt="2024-05-08T17:28:13.175" v="1800" actId="1076"/>
          <ac:picMkLst>
            <pc:docMk/>
            <pc:sldMk cId="1910478452" sldId="264"/>
            <ac:picMk id="18" creationId="{AA2BA6FC-9876-ACA9-54F6-0B408081EF76}"/>
          </ac:picMkLst>
        </pc:picChg>
      </pc:sldChg>
      <pc:sldChg chg="addSp delSp modSp add mod delAnim modAnim">
        <pc:chgData name="MANUEL PERALTA FUENTES" userId="4e3b814b-56e2-481e-9f1d-e9e07d538725" providerId="ADAL" clId="{90526AE3-1F91-8242-99F4-0C614CEA81DB}" dt="2024-05-08T17:53:15.309" v="2667" actId="20577"/>
        <pc:sldMkLst>
          <pc:docMk/>
          <pc:sldMk cId="1541922981" sldId="265"/>
        </pc:sldMkLst>
        <pc:spChg chg="mod">
          <ac:chgData name="MANUEL PERALTA FUENTES" userId="4e3b814b-56e2-481e-9f1d-e9e07d538725" providerId="ADAL" clId="{90526AE3-1F91-8242-99F4-0C614CEA81DB}" dt="2024-05-08T17:48:50.435" v="2374" actId="1035"/>
          <ac:spMkLst>
            <pc:docMk/>
            <pc:sldMk cId="1541922981" sldId="265"/>
            <ac:spMk id="2" creationId="{00ABBB77-88C3-EDE9-88A6-77BD5676D198}"/>
          </ac:spMkLst>
        </pc:spChg>
        <pc:spChg chg="add mod">
          <ac:chgData name="MANUEL PERALTA FUENTES" userId="4e3b814b-56e2-481e-9f1d-e9e07d538725" providerId="ADAL" clId="{90526AE3-1F91-8242-99F4-0C614CEA81DB}" dt="2024-05-08T17:53:07.649" v="2663" actId="1037"/>
          <ac:spMkLst>
            <pc:docMk/>
            <pc:sldMk cId="1541922981" sldId="265"/>
            <ac:spMk id="5" creationId="{5BED3F8E-7EB8-072B-E1D9-E19570E8BA68}"/>
          </ac:spMkLst>
        </pc:spChg>
        <pc:spChg chg="add del mod">
          <ac:chgData name="MANUEL PERALTA FUENTES" userId="4e3b814b-56e2-481e-9f1d-e9e07d538725" providerId="ADAL" clId="{90526AE3-1F91-8242-99F4-0C614CEA81DB}" dt="2024-05-08T17:53:07.649" v="2663" actId="1037"/>
          <ac:spMkLst>
            <pc:docMk/>
            <pc:sldMk cId="1541922981" sldId="265"/>
            <ac:spMk id="7" creationId="{6AB63C0A-0142-6C03-9C07-AAEC05C777CF}"/>
          </ac:spMkLst>
        </pc:spChg>
        <pc:spChg chg="add mod">
          <ac:chgData name="MANUEL PERALTA FUENTES" userId="4e3b814b-56e2-481e-9f1d-e9e07d538725" providerId="ADAL" clId="{90526AE3-1F91-8242-99F4-0C614CEA81DB}" dt="2024-05-08T17:53:15.309" v="2667" actId="20577"/>
          <ac:spMkLst>
            <pc:docMk/>
            <pc:sldMk cId="1541922981" sldId="265"/>
            <ac:spMk id="8" creationId="{ABC8B8A6-8C39-B7E6-861E-9E744AF49D76}"/>
          </ac:spMkLst>
        </pc:spChg>
        <pc:spChg chg="add mod">
          <ac:chgData name="MANUEL PERALTA FUENTES" userId="4e3b814b-56e2-481e-9f1d-e9e07d538725" providerId="ADAL" clId="{90526AE3-1F91-8242-99F4-0C614CEA81DB}" dt="2024-05-08T17:53:00.085" v="2659" actId="1037"/>
          <ac:spMkLst>
            <pc:docMk/>
            <pc:sldMk cId="1541922981" sldId="265"/>
            <ac:spMk id="9" creationId="{429A5013-0E09-387B-7622-3766C0D2FE3D}"/>
          </ac:spMkLst>
        </pc:spChg>
        <pc:spChg chg="add del mod">
          <ac:chgData name="MANUEL PERALTA FUENTES" userId="4e3b814b-56e2-481e-9f1d-e9e07d538725" providerId="ADAL" clId="{90526AE3-1F91-8242-99F4-0C614CEA81DB}" dt="2024-05-08T17:48:55.588" v="2376" actId="478"/>
          <ac:spMkLst>
            <pc:docMk/>
            <pc:sldMk cId="1541922981" sldId="265"/>
            <ac:spMk id="10" creationId="{B031462F-4090-745F-154C-A6A6037B7244}"/>
          </ac:spMkLst>
        </pc:spChg>
        <pc:spChg chg="add del mod">
          <ac:chgData name="MANUEL PERALTA FUENTES" userId="4e3b814b-56e2-481e-9f1d-e9e07d538725" providerId="ADAL" clId="{90526AE3-1F91-8242-99F4-0C614CEA81DB}" dt="2024-05-08T17:40:17.866" v="2129" actId="478"/>
          <ac:spMkLst>
            <pc:docMk/>
            <pc:sldMk cId="1541922981" sldId="265"/>
            <ac:spMk id="16" creationId="{EB9DFCE3-CD06-443C-97D5-EBFDD90579F0}"/>
          </ac:spMkLst>
        </pc:spChg>
        <pc:spChg chg="mod">
          <ac:chgData name="MANUEL PERALTA FUENTES" userId="4e3b814b-56e2-481e-9f1d-e9e07d538725" providerId="ADAL" clId="{90526AE3-1F91-8242-99F4-0C614CEA81DB}" dt="2024-05-08T17:53:07.649" v="2663" actId="1037"/>
          <ac:spMkLst>
            <pc:docMk/>
            <pc:sldMk cId="1541922981" sldId="265"/>
            <ac:spMk id="19" creationId="{FD88DC48-3C2F-7FF7-B5DE-C7B776A94302}"/>
          </ac:spMkLst>
        </pc:spChg>
        <pc:spChg chg="del mod">
          <ac:chgData name="MANUEL PERALTA FUENTES" userId="4e3b814b-56e2-481e-9f1d-e9e07d538725" providerId="ADAL" clId="{90526AE3-1F91-8242-99F4-0C614CEA81DB}" dt="2024-05-08T17:45:26.726" v="2175" actId="478"/>
          <ac:spMkLst>
            <pc:docMk/>
            <pc:sldMk cId="1541922981" sldId="265"/>
            <ac:spMk id="20" creationId="{F052282A-D9A6-E31F-1476-BFC7C3A13943}"/>
          </ac:spMkLst>
        </pc:spChg>
        <pc:spChg chg="del">
          <ac:chgData name="MANUEL PERALTA FUENTES" userId="4e3b814b-56e2-481e-9f1d-e9e07d538725" providerId="ADAL" clId="{90526AE3-1F91-8242-99F4-0C614CEA81DB}" dt="2024-05-08T17:31:52.316" v="1978" actId="478"/>
          <ac:spMkLst>
            <pc:docMk/>
            <pc:sldMk cId="1541922981" sldId="265"/>
            <ac:spMk id="21" creationId="{BB49AF05-D513-94EF-D40C-A58E34783BD5}"/>
          </ac:spMkLst>
        </pc:spChg>
        <pc:spChg chg="del">
          <ac:chgData name="MANUEL PERALTA FUENTES" userId="4e3b814b-56e2-481e-9f1d-e9e07d538725" providerId="ADAL" clId="{90526AE3-1F91-8242-99F4-0C614CEA81DB}" dt="2024-05-08T17:31:53.316" v="1979" actId="478"/>
          <ac:spMkLst>
            <pc:docMk/>
            <pc:sldMk cId="1541922981" sldId="265"/>
            <ac:spMk id="22" creationId="{7D270598-3C2D-14ED-EE58-C912E2F220F3}"/>
          </ac:spMkLst>
        </pc:spChg>
        <pc:spChg chg="del">
          <ac:chgData name="MANUEL PERALTA FUENTES" userId="4e3b814b-56e2-481e-9f1d-e9e07d538725" providerId="ADAL" clId="{90526AE3-1F91-8242-99F4-0C614CEA81DB}" dt="2024-05-08T17:31:45.334" v="1976" actId="478"/>
          <ac:spMkLst>
            <pc:docMk/>
            <pc:sldMk cId="1541922981" sldId="265"/>
            <ac:spMk id="23" creationId="{0D00E376-4526-0BFE-2610-98E89B21E88C}"/>
          </ac:spMkLst>
        </pc:spChg>
        <pc:spChg chg="del">
          <ac:chgData name="MANUEL PERALTA FUENTES" userId="4e3b814b-56e2-481e-9f1d-e9e07d538725" providerId="ADAL" clId="{90526AE3-1F91-8242-99F4-0C614CEA81DB}" dt="2024-05-08T17:31:47.350" v="1977" actId="478"/>
          <ac:spMkLst>
            <pc:docMk/>
            <pc:sldMk cId="1541922981" sldId="265"/>
            <ac:spMk id="24" creationId="{7EC2A583-BC17-6882-A807-4C983183B461}"/>
          </ac:spMkLst>
        </pc:spChg>
        <pc:picChg chg="add mod">
          <ac:chgData name="MANUEL PERALTA FUENTES" userId="4e3b814b-56e2-481e-9f1d-e9e07d538725" providerId="ADAL" clId="{90526AE3-1F91-8242-99F4-0C614CEA81DB}" dt="2024-05-08T17:53:07.649" v="2663" actId="1037"/>
          <ac:picMkLst>
            <pc:docMk/>
            <pc:sldMk cId="1541922981" sldId="265"/>
            <ac:picMk id="4" creationId="{3A2FB2E1-8B75-C9F0-0DC5-8586C50D220C}"/>
          </ac:picMkLst>
        </pc:picChg>
        <pc:picChg chg="add mod">
          <ac:chgData name="MANUEL PERALTA FUENTES" userId="4e3b814b-56e2-481e-9f1d-e9e07d538725" providerId="ADAL" clId="{90526AE3-1F91-8242-99F4-0C614CEA81DB}" dt="2024-05-08T17:53:07.649" v="2663" actId="1037"/>
          <ac:picMkLst>
            <pc:docMk/>
            <pc:sldMk cId="1541922981" sldId="265"/>
            <ac:picMk id="6" creationId="{2E7FF7C2-3EDB-9C5A-E607-607DE8B63164}"/>
          </ac:picMkLst>
        </pc:picChg>
        <pc:picChg chg="add del mod">
          <ac:chgData name="MANUEL PERALTA FUENTES" userId="4e3b814b-56e2-481e-9f1d-e9e07d538725" providerId="ADAL" clId="{90526AE3-1F91-8242-99F4-0C614CEA81DB}" dt="2024-05-08T17:33:32.483" v="2003" actId="478"/>
          <ac:picMkLst>
            <pc:docMk/>
            <pc:sldMk cId="1541922981" sldId="265"/>
            <ac:picMk id="13" creationId="{2A7706ED-37CC-E864-1458-526A86BC9071}"/>
          </ac:picMkLst>
        </pc:picChg>
        <pc:picChg chg="add del mod">
          <ac:chgData name="MANUEL PERALTA FUENTES" userId="4e3b814b-56e2-481e-9f1d-e9e07d538725" providerId="ADAL" clId="{90526AE3-1F91-8242-99F4-0C614CEA81DB}" dt="2024-05-08T17:44:20.175" v="2132" actId="478"/>
          <ac:picMkLst>
            <pc:docMk/>
            <pc:sldMk cId="1541922981" sldId="265"/>
            <ac:picMk id="18" creationId="{AA2BA6FC-9876-ACA9-54F6-0B408081EF76}"/>
          </ac:picMkLst>
        </pc:picChg>
      </pc:sldChg>
      <pc:sldChg chg="modSp new mod">
        <pc:chgData name="MANUEL PERALTA FUENTES" userId="4e3b814b-56e2-481e-9f1d-e9e07d538725" providerId="ADAL" clId="{90526AE3-1F91-8242-99F4-0C614CEA81DB}" dt="2024-05-09T09:24:34.415" v="3700" actId="20577"/>
        <pc:sldMkLst>
          <pc:docMk/>
          <pc:sldMk cId="1258329718" sldId="266"/>
        </pc:sldMkLst>
        <pc:spChg chg="mod">
          <ac:chgData name="MANUEL PERALTA FUENTES" userId="4e3b814b-56e2-481e-9f1d-e9e07d538725" providerId="ADAL" clId="{90526AE3-1F91-8242-99F4-0C614CEA81DB}" dt="2024-05-09T09:24:34.415" v="3700" actId="20577"/>
          <ac:spMkLst>
            <pc:docMk/>
            <pc:sldMk cId="1258329718" sldId="266"/>
            <ac:spMk id="2" creationId="{D2A15D33-C16C-BA9A-703B-D68348E58D6C}"/>
          </ac:spMkLst>
        </pc:spChg>
        <pc:spChg chg="mod">
          <ac:chgData name="MANUEL PERALTA FUENTES" userId="4e3b814b-56e2-481e-9f1d-e9e07d538725" providerId="ADAL" clId="{90526AE3-1F91-8242-99F4-0C614CEA81DB}" dt="2024-05-08T17:58:26.162" v="3183" actId="5793"/>
          <ac:spMkLst>
            <pc:docMk/>
            <pc:sldMk cId="1258329718" sldId="266"/>
            <ac:spMk id="3" creationId="{6CCD57E6-2AF1-B6B0-651B-5396210C24CF}"/>
          </ac:spMkLst>
        </pc:spChg>
      </pc:sldChg>
      <pc:sldChg chg="add del">
        <pc:chgData name="MANUEL PERALTA FUENTES" userId="4e3b814b-56e2-481e-9f1d-e9e07d538725" providerId="ADAL" clId="{90526AE3-1F91-8242-99F4-0C614CEA81DB}" dt="2024-05-08T17:53:19.960" v="2669"/>
        <pc:sldMkLst>
          <pc:docMk/>
          <pc:sldMk cId="1815465223" sldId="266"/>
        </pc:sldMkLst>
      </pc:sldChg>
      <pc:sldChg chg="addSp delSp modSp add mod modAnim">
        <pc:chgData name="MANUEL PERALTA FUENTES" userId="4e3b814b-56e2-481e-9f1d-e9e07d538725" providerId="ADAL" clId="{90526AE3-1F91-8242-99F4-0C614CEA81DB}" dt="2024-05-09T11:08:10.034" v="3961" actId="1036"/>
        <pc:sldMkLst>
          <pc:docMk/>
          <pc:sldMk cId="3348524765" sldId="267"/>
        </pc:sldMkLst>
        <pc:spChg chg="mod">
          <ac:chgData name="MANUEL PERALTA FUENTES" userId="4e3b814b-56e2-481e-9f1d-e9e07d538725" providerId="ADAL" clId="{90526AE3-1F91-8242-99F4-0C614CEA81DB}" dt="2024-05-09T09:24:40.826" v="3713" actId="20577"/>
          <ac:spMkLst>
            <pc:docMk/>
            <pc:sldMk cId="3348524765" sldId="267"/>
            <ac:spMk id="2" creationId="{D2A15D33-C16C-BA9A-703B-D68348E58D6C}"/>
          </ac:spMkLst>
        </pc:spChg>
        <pc:spChg chg="add mod">
          <ac:chgData name="MANUEL PERALTA FUENTES" userId="4e3b814b-56e2-481e-9f1d-e9e07d538725" providerId="ADAL" clId="{90526AE3-1F91-8242-99F4-0C614CEA81DB}" dt="2024-05-09T10:56:38.868" v="3757"/>
          <ac:spMkLst>
            <pc:docMk/>
            <pc:sldMk cId="3348524765" sldId="267"/>
            <ac:spMk id="3" creationId="{30A8608F-B7D2-D267-2E19-D08143F529F1}"/>
          </ac:spMkLst>
        </pc:spChg>
        <pc:spChg chg="del mod">
          <ac:chgData name="MANUEL PERALTA FUENTES" userId="4e3b814b-56e2-481e-9f1d-e9e07d538725" providerId="ADAL" clId="{90526AE3-1F91-8242-99F4-0C614CEA81DB}" dt="2024-05-08T17:59:16.169" v="3226" actId="478"/>
          <ac:spMkLst>
            <pc:docMk/>
            <pc:sldMk cId="3348524765" sldId="267"/>
            <ac:spMk id="3" creationId="{6CCD57E6-2AF1-B6B0-651B-5396210C24CF}"/>
          </ac:spMkLst>
        </pc:spChg>
        <pc:spChg chg="add mod">
          <ac:chgData name="MANUEL PERALTA FUENTES" userId="4e3b814b-56e2-481e-9f1d-e9e07d538725" providerId="ADAL" clId="{90526AE3-1F91-8242-99F4-0C614CEA81DB}" dt="2024-05-08T17:59:14.780" v="3225" actId="20577"/>
          <ac:spMkLst>
            <pc:docMk/>
            <pc:sldMk cId="3348524765" sldId="267"/>
            <ac:spMk id="4" creationId="{0FBADF41-ABAF-8072-BBBD-A51388CB7141}"/>
          </ac:spMkLst>
        </pc:spChg>
        <pc:spChg chg="add mod">
          <ac:chgData name="MANUEL PERALTA FUENTES" userId="4e3b814b-56e2-481e-9f1d-e9e07d538725" providerId="ADAL" clId="{90526AE3-1F91-8242-99F4-0C614CEA81DB}" dt="2024-05-09T10:56:46.343" v="3758"/>
          <ac:spMkLst>
            <pc:docMk/>
            <pc:sldMk cId="3348524765" sldId="267"/>
            <ac:spMk id="5" creationId="{52A5750E-035C-4FCB-6C6E-31DDC492FFE1}"/>
          </ac:spMkLst>
        </pc:spChg>
        <pc:spChg chg="add del mod">
          <ac:chgData name="MANUEL PERALTA FUENTES" userId="4e3b814b-56e2-481e-9f1d-e9e07d538725" providerId="ADAL" clId="{90526AE3-1F91-8242-99F4-0C614CEA81DB}" dt="2024-05-08T17:59:20.308" v="3228" actId="478"/>
          <ac:spMkLst>
            <pc:docMk/>
            <pc:sldMk cId="3348524765" sldId="267"/>
            <ac:spMk id="6" creationId="{4EE4CF3A-CA2D-D929-F40C-CA0950FFCC0C}"/>
          </ac:spMkLst>
        </pc:spChg>
        <pc:spChg chg="add mod">
          <ac:chgData name="MANUEL PERALTA FUENTES" userId="4e3b814b-56e2-481e-9f1d-e9e07d538725" providerId="ADAL" clId="{90526AE3-1F91-8242-99F4-0C614CEA81DB}" dt="2024-05-09T09:32:50.686" v="3750" actId="14100"/>
          <ac:spMkLst>
            <pc:docMk/>
            <pc:sldMk cId="3348524765" sldId="267"/>
            <ac:spMk id="7" creationId="{A51328EA-7B08-E136-3A91-E12C486E4DFD}"/>
          </ac:spMkLst>
        </pc:spChg>
        <pc:spChg chg="add mod">
          <ac:chgData name="MANUEL PERALTA FUENTES" userId="4e3b814b-56e2-481e-9f1d-e9e07d538725" providerId="ADAL" clId="{90526AE3-1F91-8242-99F4-0C614CEA81DB}" dt="2024-05-08T18:00:11.550" v="3299"/>
          <ac:spMkLst>
            <pc:docMk/>
            <pc:sldMk cId="3348524765" sldId="267"/>
            <ac:spMk id="8" creationId="{834CA732-B7A3-E408-4713-ACAAD032E124}"/>
          </ac:spMkLst>
        </pc:spChg>
        <pc:spChg chg="add mod">
          <ac:chgData name="MANUEL PERALTA FUENTES" userId="4e3b814b-56e2-481e-9f1d-e9e07d538725" providerId="ADAL" clId="{90526AE3-1F91-8242-99F4-0C614CEA81DB}" dt="2024-05-08T18:05:06.714" v="3518" actId="1076"/>
          <ac:spMkLst>
            <pc:docMk/>
            <pc:sldMk cId="3348524765" sldId="267"/>
            <ac:spMk id="9" creationId="{D3B58BCF-71C4-BE49-E17F-2C558595DE48}"/>
          </ac:spMkLst>
        </pc:spChg>
        <pc:spChg chg="add del mod">
          <ac:chgData name="MANUEL PERALTA FUENTES" userId="4e3b814b-56e2-481e-9f1d-e9e07d538725" providerId="ADAL" clId="{90526AE3-1F91-8242-99F4-0C614CEA81DB}" dt="2024-05-08T18:05:23.081" v="3524" actId="478"/>
          <ac:spMkLst>
            <pc:docMk/>
            <pc:sldMk cId="3348524765" sldId="267"/>
            <ac:spMk id="10" creationId="{3319E770-A0F4-EB0D-95DA-0A48C529EACC}"/>
          </ac:spMkLst>
        </pc:spChg>
        <pc:spChg chg="add mod">
          <ac:chgData name="MANUEL PERALTA FUENTES" userId="4e3b814b-56e2-481e-9f1d-e9e07d538725" providerId="ADAL" clId="{90526AE3-1F91-8242-99F4-0C614CEA81DB}" dt="2024-05-09T11:07:56.848" v="3956" actId="1036"/>
          <ac:spMkLst>
            <pc:docMk/>
            <pc:sldMk cId="3348524765" sldId="267"/>
            <ac:spMk id="10" creationId="{9F267FE5-1D0A-E195-F7C0-4E85266FCBFC}"/>
          </ac:spMkLst>
        </pc:spChg>
        <pc:spChg chg="add mod">
          <ac:chgData name="MANUEL PERALTA FUENTES" userId="4e3b814b-56e2-481e-9f1d-e9e07d538725" providerId="ADAL" clId="{90526AE3-1F91-8242-99F4-0C614CEA81DB}" dt="2024-05-08T18:05:01.050" v="3517" actId="1076"/>
          <ac:spMkLst>
            <pc:docMk/>
            <pc:sldMk cId="3348524765" sldId="267"/>
            <ac:spMk id="11" creationId="{F01D8678-EA33-E007-B89E-40150DBA71D1}"/>
          </ac:spMkLst>
        </pc:spChg>
        <pc:spChg chg="add mod">
          <ac:chgData name="MANUEL PERALTA FUENTES" userId="4e3b814b-56e2-481e-9f1d-e9e07d538725" providerId="ADAL" clId="{90526AE3-1F91-8242-99F4-0C614CEA81DB}" dt="2024-05-08T18:05:19.455" v="3522" actId="1076"/>
          <ac:spMkLst>
            <pc:docMk/>
            <pc:sldMk cId="3348524765" sldId="267"/>
            <ac:spMk id="12" creationId="{4D82F681-AC43-73EA-A06A-0E44C669977E}"/>
          </ac:spMkLst>
        </pc:spChg>
        <pc:spChg chg="add mod">
          <ac:chgData name="MANUEL PERALTA FUENTES" userId="4e3b814b-56e2-481e-9f1d-e9e07d538725" providerId="ADAL" clId="{90526AE3-1F91-8242-99F4-0C614CEA81DB}" dt="2024-05-08T18:05:48.175" v="3530" actId="1076"/>
          <ac:spMkLst>
            <pc:docMk/>
            <pc:sldMk cId="3348524765" sldId="267"/>
            <ac:spMk id="13" creationId="{A50A76B2-1153-9F9B-7ACD-87EB6B3AF5F7}"/>
          </ac:spMkLst>
        </pc:spChg>
        <pc:spChg chg="add mod">
          <ac:chgData name="MANUEL PERALTA FUENTES" userId="4e3b814b-56e2-481e-9f1d-e9e07d538725" providerId="ADAL" clId="{90526AE3-1F91-8242-99F4-0C614CEA81DB}" dt="2024-05-08T18:07:58.621" v="3574" actId="208"/>
          <ac:spMkLst>
            <pc:docMk/>
            <pc:sldMk cId="3348524765" sldId="267"/>
            <ac:spMk id="14" creationId="{BC7891AE-2794-624C-2625-28394E984695}"/>
          </ac:spMkLst>
        </pc:spChg>
        <pc:spChg chg="add mod">
          <ac:chgData name="MANUEL PERALTA FUENTES" userId="4e3b814b-56e2-481e-9f1d-e9e07d538725" providerId="ADAL" clId="{90526AE3-1F91-8242-99F4-0C614CEA81DB}" dt="2024-05-09T09:32:58.767" v="3751" actId="1076"/>
          <ac:spMkLst>
            <pc:docMk/>
            <pc:sldMk cId="3348524765" sldId="267"/>
            <ac:spMk id="15" creationId="{F585FF6B-D3B7-AA0E-983F-51A120FEB4D5}"/>
          </ac:spMkLst>
        </pc:spChg>
        <pc:spChg chg="add mod">
          <ac:chgData name="MANUEL PERALTA FUENTES" userId="4e3b814b-56e2-481e-9f1d-e9e07d538725" providerId="ADAL" clId="{90526AE3-1F91-8242-99F4-0C614CEA81DB}" dt="2024-05-09T11:08:10.034" v="3961" actId="1036"/>
          <ac:spMkLst>
            <pc:docMk/>
            <pc:sldMk cId="3348524765" sldId="267"/>
            <ac:spMk id="16" creationId="{5D07E48C-BD3F-D451-7B5B-FC8139AEC5B6}"/>
          </ac:spMkLst>
        </pc:spChg>
        <pc:picChg chg="add mod">
          <ac:chgData name="MANUEL PERALTA FUENTES" userId="4e3b814b-56e2-481e-9f1d-e9e07d538725" providerId="ADAL" clId="{90526AE3-1F91-8242-99F4-0C614CEA81DB}" dt="2024-05-09T10:57:34.692" v="3779" actId="1035"/>
          <ac:picMkLst>
            <pc:docMk/>
            <pc:sldMk cId="3348524765" sldId="267"/>
            <ac:picMk id="8" creationId="{3E59FFCF-27C7-FC67-C0D9-E2AD13503F2A}"/>
          </ac:picMkLst>
        </pc:picChg>
        <pc:picChg chg="add mod">
          <ac:chgData name="MANUEL PERALTA FUENTES" userId="4e3b814b-56e2-481e-9f1d-e9e07d538725" providerId="ADAL" clId="{90526AE3-1F91-8242-99F4-0C614CEA81DB}" dt="2024-05-09T11:07:56.848" v="3956" actId="1036"/>
          <ac:picMkLst>
            <pc:docMk/>
            <pc:sldMk cId="3348524765" sldId="267"/>
            <ac:picMk id="2050" creationId="{53BEF045-79B0-EA18-7107-9F94D0F28502}"/>
          </ac:picMkLst>
        </pc:picChg>
        <pc:picChg chg="add mod">
          <ac:chgData name="MANUEL PERALTA FUENTES" userId="4e3b814b-56e2-481e-9f1d-e9e07d538725" providerId="ADAL" clId="{90526AE3-1F91-8242-99F4-0C614CEA81DB}" dt="2024-05-09T11:01:03.825" v="3835" actId="1076"/>
          <ac:picMkLst>
            <pc:docMk/>
            <pc:sldMk cId="3348524765" sldId="267"/>
            <ac:picMk id="8194" creationId="{9A9ED0B0-FB63-8276-D84A-008841C6646D}"/>
          </ac:picMkLst>
        </pc:picChg>
        <pc:picChg chg="add mod">
          <ac:chgData name="MANUEL PERALTA FUENTES" userId="4e3b814b-56e2-481e-9f1d-e9e07d538725" providerId="ADAL" clId="{90526AE3-1F91-8242-99F4-0C614CEA81DB}" dt="2024-05-09T10:57:34.692" v="3779" actId="1035"/>
          <ac:picMkLst>
            <pc:docMk/>
            <pc:sldMk cId="3348524765" sldId="267"/>
            <ac:picMk id="8196" creationId="{CE79C1CE-6CB6-E95C-CFB2-22920B05EEF5}"/>
          </ac:picMkLst>
        </pc:picChg>
      </pc:sldChg>
      <pc:sldChg chg="delSp modSp new mod">
        <pc:chgData name="MANUEL PERALTA FUENTES" userId="4e3b814b-56e2-481e-9f1d-e9e07d538725" providerId="ADAL" clId="{90526AE3-1F91-8242-99F4-0C614CEA81DB}" dt="2024-05-08T18:10:23.508" v="3643" actId="1076"/>
        <pc:sldMkLst>
          <pc:docMk/>
          <pc:sldMk cId="152408954" sldId="268"/>
        </pc:sldMkLst>
        <pc:spChg chg="mod">
          <ac:chgData name="MANUEL PERALTA FUENTES" userId="4e3b814b-56e2-481e-9f1d-e9e07d538725" providerId="ADAL" clId="{90526AE3-1F91-8242-99F4-0C614CEA81DB}" dt="2024-05-08T18:10:23.508" v="3643" actId="1076"/>
          <ac:spMkLst>
            <pc:docMk/>
            <pc:sldMk cId="152408954" sldId="268"/>
            <ac:spMk id="2" creationId="{8BEE4358-471A-4F0F-4C93-56E3AD6E5A6C}"/>
          </ac:spMkLst>
        </pc:spChg>
        <pc:spChg chg="del">
          <ac:chgData name="MANUEL PERALTA FUENTES" userId="4e3b814b-56e2-481e-9f1d-e9e07d538725" providerId="ADAL" clId="{90526AE3-1F91-8242-99F4-0C614CEA81DB}" dt="2024-05-08T18:09:32.602" v="3585" actId="478"/>
          <ac:spMkLst>
            <pc:docMk/>
            <pc:sldMk cId="152408954" sldId="268"/>
            <ac:spMk id="3" creationId="{C016AA46-26F4-866E-9531-909CB9215BEA}"/>
          </ac:spMkLst>
        </pc:spChg>
      </pc:sldChg>
      <pc:sldChg chg="add del">
        <pc:chgData name="MANUEL PERALTA FUENTES" userId="4e3b814b-56e2-481e-9f1d-e9e07d538725" providerId="ADAL" clId="{90526AE3-1F91-8242-99F4-0C614CEA81DB}" dt="2024-05-08T17:58:51.463" v="3188"/>
        <pc:sldMkLst>
          <pc:docMk/>
          <pc:sldMk cId="1657818320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a84179d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a84179db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82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a84179d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a84179db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429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a84179d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a84179db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520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a84179d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a84179db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01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da84179db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da84179db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a84179db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da84179db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da84179db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da84179db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da8688504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da8688504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da8688504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da8688504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640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a84179dbd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da84179dbd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a84179d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a84179db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a84179d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a84179db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04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1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1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cxnSp>
        <p:nvCxnSpPr>
          <p:cNvPr id="9" name="Google Shape;9;p1"/>
          <p:cNvCxnSpPr/>
          <p:nvPr/>
        </p:nvCxnSpPr>
        <p:spPr>
          <a:xfrm>
            <a:off x="616950" y="4287975"/>
            <a:ext cx="7910100" cy="26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Google Shape;10;p1" descr="Imagen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19329" y="4314075"/>
            <a:ext cx="1807721" cy="7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3720978" y="4533787"/>
            <a:ext cx="1702044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rgbClr val="D9D9D9"/>
                </a:solidFill>
              </a:rPr>
              <a:t>Manuel Peralta Fuentes</a:t>
            </a:r>
            <a:endParaRPr sz="1100" dirty="0">
              <a:solidFill>
                <a:srgbClr val="D9D9D9"/>
              </a:solidFill>
            </a:endParaRPr>
          </a:p>
        </p:txBody>
      </p:sp>
      <p:pic>
        <p:nvPicPr>
          <p:cNvPr id="2" name="Picture 2" descr="ICPS 2024 | Georgia">
            <a:extLst>
              <a:ext uri="{FF2B5EF4-FFF2-40B4-BE49-F238E27FC236}">
                <a16:creationId xmlns:a16="http://schemas.microsoft.com/office/drawing/2014/main" id="{A4522246-C600-E9A3-551B-C22D0F29C0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7237" r="7113" b="7237"/>
          <a:stretch/>
        </p:blipFill>
        <p:spPr bwMode="auto">
          <a:xfrm>
            <a:off x="718610" y="4397338"/>
            <a:ext cx="585556" cy="5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linkedin.com/in/mperalta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hyperlink" Target="mailto:mperalta@correo.ugr.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87900" y="515975"/>
            <a:ext cx="8520600" cy="14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00" b="1" dirty="0"/>
              <a:t>Water worlds or super-Earths?</a:t>
            </a:r>
            <a:endParaRPr sz="4000" b="1" i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000" dirty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87900" y="1398150"/>
            <a:ext cx="8817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s" sz="1870" b="1">
                <a:solidFill>
                  <a:schemeClr val="dk1"/>
                </a:solidFill>
              </a:rPr>
              <a:t>Characterizing mini-Neptunes to break planetary formation degeneracies</a:t>
            </a:r>
            <a:endParaRPr sz="730" b="1"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387900" y="1980750"/>
            <a:ext cx="4262928" cy="3993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400" b="1" dirty="0"/>
              <a:t>Manuel Peralta Fuentes, </a:t>
            </a:r>
            <a:r>
              <a:rPr lang="es-ES" sz="1400" b="1" dirty="0"/>
              <a:t>Francisco J. Pozuelos</a:t>
            </a:r>
            <a:endParaRPr lang="es-ES" sz="4000" b="1" dirty="0"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1877" y="2047249"/>
            <a:ext cx="3415877" cy="19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>
            <a:off x="5121977" y="2047300"/>
            <a:ext cx="3415800" cy="19215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5186075" y="3610675"/>
            <a:ext cx="215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i="1">
                <a:solidFill>
                  <a:schemeClr val="dk1"/>
                </a:solidFill>
              </a:rPr>
              <a:t>NASA, ESA, and Leah Hustak (STScI)</a:t>
            </a:r>
            <a:endParaRPr sz="1300" i="1">
              <a:solidFill>
                <a:schemeClr val="dk1"/>
              </a:solidFill>
            </a:endParaRPr>
          </a:p>
        </p:txBody>
      </p:sp>
      <p:pic>
        <p:nvPicPr>
          <p:cNvPr id="1026" name="Picture 2" descr="ICPS 2024 | Georgia">
            <a:extLst>
              <a:ext uri="{FF2B5EF4-FFF2-40B4-BE49-F238E27FC236}">
                <a16:creationId xmlns:a16="http://schemas.microsoft.com/office/drawing/2014/main" id="{4AAB932F-4B1D-63A7-42DB-7B101EA9C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7237" r="7113" b="7237"/>
          <a:stretch/>
        </p:blipFill>
        <p:spPr bwMode="auto">
          <a:xfrm>
            <a:off x="482990" y="2716087"/>
            <a:ext cx="1078523" cy="108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21EA854-110B-A0C5-0581-A446BDBF5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468" y="2716087"/>
            <a:ext cx="1120394" cy="1080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4145EF-8AA0-2617-FDB2-F6867200D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17" y="2865875"/>
            <a:ext cx="1741353" cy="7810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GB" dirty="0"/>
              <a:t>3. Mini-</a:t>
            </a:r>
            <a:r>
              <a:rPr lang="en-GB" dirty="0" err="1"/>
              <a:t>Neptunes</a:t>
            </a:r>
            <a:r>
              <a:rPr lang="en-GB" dirty="0"/>
              <a:t>: </a:t>
            </a:r>
            <a:r>
              <a:rPr lang="es-ES" dirty="0" err="1"/>
              <a:t>planetary</a:t>
            </a:r>
            <a:r>
              <a:rPr lang="es-ES" dirty="0"/>
              <a:t> </a:t>
            </a:r>
            <a:r>
              <a:rPr lang="es-ES" dirty="0" err="1"/>
              <a:t>formation</a:t>
            </a:r>
            <a:r>
              <a:rPr lang="es-ES" dirty="0"/>
              <a:t> </a:t>
            </a:r>
            <a:r>
              <a:rPr lang="es-ES" dirty="0" err="1"/>
              <a:t>degeneracies</a:t>
            </a:r>
            <a:br>
              <a:rPr lang="es-ES" dirty="0"/>
            </a:br>
            <a:endParaRPr dirty="0"/>
          </a:p>
        </p:txBody>
      </p:sp>
      <p:sp>
        <p:nvSpPr>
          <p:cNvPr id="2" name="Google Shape;96;p17">
            <a:extLst>
              <a:ext uri="{FF2B5EF4-FFF2-40B4-BE49-F238E27FC236}">
                <a16:creationId xmlns:a16="http://schemas.microsoft.com/office/drawing/2014/main" id="{00ABBB77-88C3-EDE9-88A6-77BD5676D198}"/>
              </a:ext>
            </a:extLst>
          </p:cNvPr>
          <p:cNvSpPr txBox="1">
            <a:spLocks/>
          </p:cNvSpPr>
          <p:nvPr/>
        </p:nvSpPr>
        <p:spPr>
          <a:xfrm>
            <a:off x="776052" y="971621"/>
            <a:ext cx="2994682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/>
              <a:t>Puffy super-Earths</a:t>
            </a:r>
          </a:p>
        </p:txBody>
      </p:sp>
      <p:pic>
        <p:nvPicPr>
          <p:cNvPr id="13" name="Imagen 1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A7706ED-37CC-E864-1458-526A86BC9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28" t="21385" r="2444" b="57935"/>
          <a:stretch/>
        </p:blipFill>
        <p:spPr>
          <a:xfrm>
            <a:off x="776052" y="1378304"/>
            <a:ext cx="2994682" cy="1756882"/>
          </a:xfrm>
          <a:prstGeom prst="rect">
            <a:avLst/>
          </a:prstGeom>
        </p:spPr>
      </p:pic>
      <p:sp>
        <p:nvSpPr>
          <p:cNvPr id="16" name="Google Shape;96;p17">
            <a:extLst>
              <a:ext uri="{FF2B5EF4-FFF2-40B4-BE49-F238E27FC236}">
                <a16:creationId xmlns:a16="http://schemas.microsoft.com/office/drawing/2014/main" id="{EB9DFCE3-CD06-443C-97D5-EBFDD90579F0}"/>
              </a:ext>
            </a:extLst>
          </p:cNvPr>
          <p:cNvSpPr txBox="1">
            <a:spLocks/>
          </p:cNvSpPr>
          <p:nvPr/>
        </p:nvSpPr>
        <p:spPr>
          <a:xfrm>
            <a:off x="4938916" y="971621"/>
            <a:ext cx="3364156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/>
              <a:t>Water worlds</a:t>
            </a:r>
          </a:p>
        </p:txBody>
      </p:sp>
      <p:pic>
        <p:nvPicPr>
          <p:cNvPr id="18" name="Imagen 1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AA2BA6FC-9876-ACA9-54F6-0B408081E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62" t="60296" r="992" b="20614"/>
          <a:stretch/>
        </p:blipFill>
        <p:spPr>
          <a:xfrm>
            <a:off x="5037122" y="1378304"/>
            <a:ext cx="3167739" cy="1756882"/>
          </a:xfrm>
          <a:prstGeom prst="rect">
            <a:avLst/>
          </a:prstGeom>
        </p:spPr>
      </p:pic>
      <p:sp>
        <p:nvSpPr>
          <p:cNvPr id="19" name="Google Shape;77;p15">
            <a:extLst>
              <a:ext uri="{FF2B5EF4-FFF2-40B4-BE49-F238E27FC236}">
                <a16:creationId xmlns:a16="http://schemas.microsoft.com/office/drawing/2014/main" id="{FD88DC48-3C2F-7FF7-B5DE-C7B776A94302}"/>
              </a:ext>
            </a:extLst>
          </p:cNvPr>
          <p:cNvSpPr txBox="1"/>
          <p:nvPr/>
        </p:nvSpPr>
        <p:spPr>
          <a:xfrm>
            <a:off x="776052" y="3135186"/>
            <a:ext cx="29946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i="1" dirty="0">
                <a:solidFill>
                  <a:schemeClr val="dk1"/>
                </a:solidFill>
              </a:rPr>
              <a:t>ESA – European Space Agency</a:t>
            </a:r>
            <a:endParaRPr i="1" dirty="0">
              <a:solidFill>
                <a:schemeClr val="dk1"/>
              </a:solidFill>
            </a:endParaRPr>
          </a:p>
        </p:txBody>
      </p:sp>
      <p:sp>
        <p:nvSpPr>
          <p:cNvPr id="20" name="Google Shape;77;p15">
            <a:extLst>
              <a:ext uri="{FF2B5EF4-FFF2-40B4-BE49-F238E27FC236}">
                <a16:creationId xmlns:a16="http://schemas.microsoft.com/office/drawing/2014/main" id="{F052282A-D9A6-E31F-1476-BFC7C3A13943}"/>
              </a:ext>
            </a:extLst>
          </p:cNvPr>
          <p:cNvSpPr txBox="1"/>
          <p:nvPr/>
        </p:nvSpPr>
        <p:spPr>
          <a:xfrm>
            <a:off x="5037122" y="3127755"/>
            <a:ext cx="3167739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i="1" dirty="0">
                <a:solidFill>
                  <a:schemeClr val="dk1"/>
                </a:solidFill>
              </a:rPr>
              <a:t>ESA – European Space Agency</a:t>
            </a:r>
            <a:endParaRPr i="1" dirty="0">
              <a:solidFill>
                <a:schemeClr val="dk1"/>
              </a:solidFill>
            </a:endParaRPr>
          </a:p>
        </p:txBody>
      </p:sp>
      <p:sp>
        <p:nvSpPr>
          <p:cNvPr id="21" name="Google Shape;97;p17">
            <a:extLst>
              <a:ext uri="{FF2B5EF4-FFF2-40B4-BE49-F238E27FC236}">
                <a16:creationId xmlns:a16="http://schemas.microsoft.com/office/drawing/2014/main" id="{BB49AF05-D513-94EF-D40C-A58E34783BD5}"/>
              </a:ext>
            </a:extLst>
          </p:cNvPr>
          <p:cNvSpPr txBox="1">
            <a:spLocks/>
          </p:cNvSpPr>
          <p:nvPr/>
        </p:nvSpPr>
        <p:spPr>
          <a:xfrm>
            <a:off x="776051" y="3463496"/>
            <a:ext cx="2994682" cy="6313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Font typeface="Arial"/>
              <a:buNone/>
            </a:pPr>
            <a:r>
              <a:rPr lang="en-GB" sz="1300" dirty="0"/>
              <a:t>Super Earths that did not lose their gas-rich, original atmospheres</a:t>
            </a:r>
          </a:p>
        </p:txBody>
      </p:sp>
      <p:sp>
        <p:nvSpPr>
          <p:cNvPr id="22" name="Google Shape;97;p17">
            <a:extLst>
              <a:ext uri="{FF2B5EF4-FFF2-40B4-BE49-F238E27FC236}">
                <a16:creationId xmlns:a16="http://schemas.microsoft.com/office/drawing/2014/main" id="{7D270598-3C2D-14ED-EE58-C912E2F220F3}"/>
              </a:ext>
            </a:extLst>
          </p:cNvPr>
          <p:cNvSpPr txBox="1">
            <a:spLocks/>
          </p:cNvSpPr>
          <p:nvPr/>
        </p:nvSpPr>
        <p:spPr>
          <a:xfrm>
            <a:off x="5037122" y="3443459"/>
            <a:ext cx="3167739" cy="6313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Font typeface="Arial"/>
              <a:buNone/>
            </a:pPr>
            <a:r>
              <a:rPr lang="en-GB" sz="1300" dirty="0"/>
              <a:t>Ice giants that migrated into a smaller orbit and had their ice melted</a:t>
            </a:r>
          </a:p>
        </p:txBody>
      </p:sp>
      <p:sp>
        <p:nvSpPr>
          <p:cNvPr id="23" name="Google Shape;96;p17">
            <a:extLst>
              <a:ext uri="{FF2B5EF4-FFF2-40B4-BE49-F238E27FC236}">
                <a16:creationId xmlns:a16="http://schemas.microsoft.com/office/drawing/2014/main" id="{0D00E376-4526-0BFE-2610-98E89B21E88C}"/>
              </a:ext>
            </a:extLst>
          </p:cNvPr>
          <p:cNvSpPr txBox="1">
            <a:spLocks/>
          </p:cNvSpPr>
          <p:nvPr/>
        </p:nvSpPr>
        <p:spPr>
          <a:xfrm>
            <a:off x="3868940" y="1378304"/>
            <a:ext cx="1069971" cy="141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Google Shape;96;p17">
            <a:extLst>
              <a:ext uri="{FF2B5EF4-FFF2-40B4-BE49-F238E27FC236}">
                <a16:creationId xmlns:a16="http://schemas.microsoft.com/office/drawing/2014/main" id="{7EC2A583-BC17-6882-A807-4C983183B461}"/>
              </a:ext>
            </a:extLst>
          </p:cNvPr>
          <p:cNvSpPr txBox="1">
            <a:spLocks/>
          </p:cNvSpPr>
          <p:nvPr/>
        </p:nvSpPr>
        <p:spPr>
          <a:xfrm>
            <a:off x="3958251" y="2796987"/>
            <a:ext cx="891348" cy="99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/>
              <a:t>Which one is right?</a:t>
            </a:r>
          </a:p>
        </p:txBody>
      </p:sp>
    </p:spTree>
    <p:extLst>
      <p:ext uri="{BB962C8B-B14F-4D97-AF65-F5344CB8AC3E}">
        <p14:creationId xmlns:p14="http://schemas.microsoft.com/office/powerpoint/2010/main" val="19104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GB" dirty="0"/>
              <a:t>3. Mini-</a:t>
            </a:r>
            <a:r>
              <a:rPr lang="en-GB" dirty="0" err="1"/>
              <a:t>Neptunes</a:t>
            </a:r>
            <a:r>
              <a:rPr lang="en-GB" dirty="0"/>
              <a:t>: </a:t>
            </a:r>
            <a:r>
              <a:rPr lang="es-ES" dirty="0" err="1"/>
              <a:t>planetary</a:t>
            </a:r>
            <a:r>
              <a:rPr lang="es-ES" dirty="0"/>
              <a:t> </a:t>
            </a:r>
            <a:r>
              <a:rPr lang="es-ES" dirty="0" err="1"/>
              <a:t>formation</a:t>
            </a:r>
            <a:r>
              <a:rPr lang="es-ES" dirty="0"/>
              <a:t> </a:t>
            </a:r>
            <a:r>
              <a:rPr lang="es-ES" dirty="0" err="1"/>
              <a:t>degeneracies</a:t>
            </a:r>
            <a:br>
              <a:rPr lang="es-ES" dirty="0"/>
            </a:br>
            <a:endParaRPr dirty="0"/>
          </a:p>
        </p:txBody>
      </p:sp>
      <p:sp>
        <p:nvSpPr>
          <p:cNvPr id="2" name="Google Shape;96;p17">
            <a:extLst>
              <a:ext uri="{FF2B5EF4-FFF2-40B4-BE49-F238E27FC236}">
                <a16:creationId xmlns:a16="http://schemas.microsoft.com/office/drawing/2014/main" id="{00ABBB77-88C3-EDE9-88A6-77BD5676D198}"/>
              </a:ext>
            </a:extLst>
          </p:cNvPr>
          <p:cNvSpPr txBox="1">
            <a:spLocks/>
          </p:cNvSpPr>
          <p:nvPr/>
        </p:nvSpPr>
        <p:spPr>
          <a:xfrm>
            <a:off x="3074659" y="922012"/>
            <a:ext cx="2994682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/>
              <a:t>Do water worlds exist?</a:t>
            </a:r>
          </a:p>
        </p:txBody>
      </p:sp>
      <p:sp>
        <p:nvSpPr>
          <p:cNvPr id="19" name="Google Shape;77;p15">
            <a:extLst>
              <a:ext uri="{FF2B5EF4-FFF2-40B4-BE49-F238E27FC236}">
                <a16:creationId xmlns:a16="http://schemas.microsoft.com/office/drawing/2014/main" id="{FD88DC48-3C2F-7FF7-B5DE-C7B776A94302}"/>
              </a:ext>
            </a:extLst>
          </p:cNvPr>
          <p:cNvSpPr txBox="1"/>
          <p:nvPr/>
        </p:nvSpPr>
        <p:spPr>
          <a:xfrm>
            <a:off x="814472" y="3092841"/>
            <a:ext cx="29946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i="1" dirty="0">
                <a:solidFill>
                  <a:schemeClr val="dk1"/>
                </a:solidFill>
              </a:rPr>
              <a:t>Luque et al. (2022)</a:t>
            </a:r>
            <a:endParaRPr i="1" dirty="0">
              <a:solidFill>
                <a:schemeClr val="dk1"/>
              </a:solidFill>
            </a:endParaRPr>
          </a:p>
        </p:txBody>
      </p:sp>
      <p:pic>
        <p:nvPicPr>
          <p:cNvPr id="4" name="Imagen 3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3A2FB2E1-8B75-C9F0-0DC5-8586C50D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33" y="1544321"/>
            <a:ext cx="3784333" cy="1525468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</p:pic>
      <p:sp>
        <p:nvSpPr>
          <p:cNvPr id="5" name="Google Shape;97;p17">
            <a:extLst>
              <a:ext uri="{FF2B5EF4-FFF2-40B4-BE49-F238E27FC236}">
                <a16:creationId xmlns:a16="http://schemas.microsoft.com/office/drawing/2014/main" id="{5BED3F8E-7EB8-072B-E1D9-E19570E8BA68}"/>
              </a:ext>
            </a:extLst>
          </p:cNvPr>
          <p:cNvSpPr txBox="1">
            <a:spLocks/>
          </p:cNvSpPr>
          <p:nvPr/>
        </p:nvSpPr>
        <p:spPr>
          <a:xfrm>
            <a:off x="814471" y="3463496"/>
            <a:ext cx="3073650" cy="6313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GB" sz="1300" dirty="0"/>
              <a:t>Some mini-</a:t>
            </a:r>
            <a:r>
              <a:rPr lang="en-GB" sz="1300" dirty="0" err="1"/>
              <a:t>Neptunes</a:t>
            </a:r>
            <a:r>
              <a:rPr lang="en-GB" sz="1300" dirty="0"/>
              <a:t>’ densities are </a:t>
            </a:r>
            <a:r>
              <a:rPr lang="en-GB" sz="1300" b="1" dirty="0"/>
              <a:t>consistent</a:t>
            </a:r>
            <a:r>
              <a:rPr lang="en-GB" sz="1300" dirty="0"/>
              <a:t> with a </a:t>
            </a:r>
            <a:r>
              <a:rPr lang="en-GB" sz="1300" b="1" dirty="0"/>
              <a:t>water world </a:t>
            </a:r>
            <a:r>
              <a:rPr lang="en-GB" sz="1300" dirty="0"/>
              <a:t>model!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7FF7C2-3EDB-9C5A-E607-607DE8B63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438" y="1446800"/>
            <a:ext cx="2179183" cy="169773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Google Shape;77;p15">
            <a:extLst>
              <a:ext uri="{FF2B5EF4-FFF2-40B4-BE49-F238E27FC236}">
                <a16:creationId xmlns:a16="http://schemas.microsoft.com/office/drawing/2014/main" id="{6AB63C0A-0142-6C03-9C07-AAEC05C777CF}"/>
              </a:ext>
            </a:extLst>
          </p:cNvPr>
          <p:cNvSpPr txBox="1"/>
          <p:nvPr/>
        </p:nvSpPr>
        <p:spPr>
          <a:xfrm>
            <a:off x="5819438" y="3165768"/>
            <a:ext cx="217918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i="1" dirty="0">
                <a:solidFill>
                  <a:schemeClr val="dk1"/>
                </a:solidFill>
              </a:rPr>
              <a:t>Rogers et al. (2023)</a:t>
            </a:r>
            <a:endParaRPr i="1" dirty="0">
              <a:solidFill>
                <a:schemeClr val="dk1"/>
              </a:solidFill>
            </a:endParaRPr>
          </a:p>
        </p:txBody>
      </p:sp>
      <p:sp>
        <p:nvSpPr>
          <p:cNvPr id="8" name="Google Shape;97;p17">
            <a:extLst>
              <a:ext uri="{FF2B5EF4-FFF2-40B4-BE49-F238E27FC236}">
                <a16:creationId xmlns:a16="http://schemas.microsoft.com/office/drawing/2014/main" id="{ABC8B8A6-8C39-B7E6-861E-9E744AF49D76}"/>
              </a:ext>
            </a:extLst>
          </p:cNvPr>
          <p:cNvSpPr txBox="1">
            <a:spLocks/>
          </p:cNvSpPr>
          <p:nvPr/>
        </p:nvSpPr>
        <p:spPr>
          <a:xfrm>
            <a:off x="5411688" y="3483799"/>
            <a:ext cx="2994682" cy="6313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GB" sz="1300" dirty="0"/>
              <a:t>Density is </a:t>
            </a:r>
            <a:r>
              <a:rPr lang="en-GB" sz="1300" b="1" dirty="0"/>
              <a:t>not enough </a:t>
            </a:r>
            <a:r>
              <a:rPr lang="en-GB" sz="1300" dirty="0"/>
              <a:t>to determine whether a planet is water-rich! </a:t>
            </a:r>
          </a:p>
        </p:txBody>
      </p:sp>
      <p:sp>
        <p:nvSpPr>
          <p:cNvPr id="9" name="Google Shape;96;p17">
            <a:extLst>
              <a:ext uri="{FF2B5EF4-FFF2-40B4-BE49-F238E27FC236}">
                <a16:creationId xmlns:a16="http://schemas.microsoft.com/office/drawing/2014/main" id="{429A5013-0E09-387B-7622-3766C0D2FE3D}"/>
              </a:ext>
            </a:extLst>
          </p:cNvPr>
          <p:cNvSpPr txBox="1">
            <a:spLocks/>
          </p:cNvSpPr>
          <p:nvPr/>
        </p:nvSpPr>
        <p:spPr>
          <a:xfrm>
            <a:off x="4065378" y="2373905"/>
            <a:ext cx="1966067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1541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GB"/>
              <a:t>3. Mini-Neptunes: planetary formation degeneracies</a:t>
            </a:r>
            <a:br>
              <a:rPr lang="en-GB"/>
            </a:br>
            <a:endParaRPr lang="en-GB"/>
          </a:p>
        </p:txBody>
      </p:sp>
      <p:sp>
        <p:nvSpPr>
          <p:cNvPr id="2" name="Google Shape;96;p17">
            <a:extLst>
              <a:ext uri="{FF2B5EF4-FFF2-40B4-BE49-F238E27FC236}">
                <a16:creationId xmlns:a16="http://schemas.microsoft.com/office/drawing/2014/main" id="{00ABBB77-88C3-EDE9-88A6-77BD5676D198}"/>
              </a:ext>
            </a:extLst>
          </p:cNvPr>
          <p:cNvSpPr txBox="1">
            <a:spLocks/>
          </p:cNvSpPr>
          <p:nvPr/>
        </p:nvSpPr>
        <p:spPr>
          <a:xfrm>
            <a:off x="438281" y="1119138"/>
            <a:ext cx="3260415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/>
              <a:t>Astrobiology and water worlds</a:t>
            </a:r>
          </a:p>
        </p:txBody>
      </p:sp>
      <p:sp>
        <p:nvSpPr>
          <p:cNvPr id="3" name="Google Shape;97;p17">
            <a:extLst>
              <a:ext uri="{FF2B5EF4-FFF2-40B4-BE49-F238E27FC236}">
                <a16:creationId xmlns:a16="http://schemas.microsoft.com/office/drawing/2014/main" id="{DE1FF9B9-89AC-12FF-A680-63A3D6833E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9103" y="1653159"/>
            <a:ext cx="3561843" cy="441766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GB" sz="1300" dirty="0"/>
              <a:t>Astrobiology: search for life beyond the Earth</a:t>
            </a:r>
            <a:endParaRPr lang="en-GB" sz="1300" dirty="0">
              <a:solidFill>
                <a:schemeClr val="tx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8" name="Google Shape;77;p15">
            <a:extLst>
              <a:ext uri="{FF2B5EF4-FFF2-40B4-BE49-F238E27FC236}">
                <a16:creationId xmlns:a16="http://schemas.microsoft.com/office/drawing/2014/main" id="{6C2F4B03-4291-2030-5DC3-D1B42245D419}"/>
              </a:ext>
            </a:extLst>
          </p:cNvPr>
          <p:cNvSpPr txBox="1"/>
          <p:nvPr/>
        </p:nvSpPr>
        <p:spPr>
          <a:xfrm>
            <a:off x="5781270" y="3841318"/>
            <a:ext cx="149016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S" sz="900" i="1" dirty="0" err="1">
                <a:solidFill>
                  <a:schemeClr val="tx1"/>
                </a:solidFill>
              </a:rPr>
              <a:t>Benneke</a:t>
            </a:r>
            <a:r>
              <a:rPr lang="es-ES" sz="900" i="1" dirty="0">
                <a:solidFill>
                  <a:schemeClr val="tx1"/>
                </a:solidFill>
              </a:rPr>
              <a:t> et al. (2024)</a:t>
            </a:r>
            <a:endParaRPr lang="en-GB" sz="900" i="1" dirty="0">
              <a:solidFill>
                <a:schemeClr val="tx1"/>
              </a:solidFill>
            </a:endParaRPr>
          </a:p>
        </p:txBody>
      </p:sp>
      <p:sp>
        <p:nvSpPr>
          <p:cNvPr id="9" name="Google Shape;97;p17">
            <a:extLst>
              <a:ext uri="{FF2B5EF4-FFF2-40B4-BE49-F238E27FC236}">
                <a16:creationId xmlns:a16="http://schemas.microsoft.com/office/drawing/2014/main" id="{FFA97846-F996-98B7-5559-D84D09C9FD64}"/>
              </a:ext>
            </a:extLst>
          </p:cNvPr>
          <p:cNvSpPr txBox="1">
            <a:spLocks/>
          </p:cNvSpPr>
          <p:nvPr/>
        </p:nvSpPr>
        <p:spPr>
          <a:xfrm>
            <a:off x="469103" y="2349978"/>
            <a:ext cx="3561842" cy="6486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GB" sz="1300" dirty="0"/>
              <a:t>Atmospheric characterization, biomarkers: gases produced by extraterrestrial life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705F0B-47D4-BEBB-0EEF-5366F9798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405" y="1253071"/>
            <a:ext cx="3715890" cy="25763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97;p17">
                <a:extLst>
                  <a:ext uri="{FF2B5EF4-FFF2-40B4-BE49-F238E27FC236}">
                    <a16:creationId xmlns:a16="http://schemas.microsoft.com/office/drawing/2014/main" id="{CD3A8F9E-5E26-D87D-1F06-3DDCDF90DA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103" y="3253640"/>
                <a:ext cx="3561842" cy="648608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en-GB" sz="1300" b="1" dirty="0"/>
                  <a:t>Example 1: </a:t>
                </a:r>
                <a:r>
                  <a:rPr lang="en-GB" sz="1300" dirty="0"/>
                  <a:t>CH4, CO2 and H2O in the atmosphere of TOI-270d (2.2</a:t>
                </a:r>
                <a:r>
                  <a:rPr lang="en-GB" sz="13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ngti TC" panose="02010600040101010101" pitchFamily="2" charset="-120"/>
                          </a:rPr>
                          <m:t>♁</m:t>
                        </m:r>
                      </m:sub>
                    </m:sSub>
                  </m:oMath>
                </a14:m>
                <a:r>
                  <a:rPr lang="en-GB" sz="1300" dirty="0"/>
                  <a:t>)</a:t>
                </a:r>
              </a:p>
            </p:txBody>
          </p:sp>
        </mc:Choice>
        <mc:Fallback xmlns="">
          <p:sp>
            <p:nvSpPr>
              <p:cNvPr id="11" name="Google Shape;97;p17">
                <a:extLst>
                  <a:ext uri="{FF2B5EF4-FFF2-40B4-BE49-F238E27FC236}">
                    <a16:creationId xmlns:a16="http://schemas.microsoft.com/office/drawing/2014/main" id="{CD3A8F9E-5E26-D87D-1F06-3DDCDF90D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03" y="3253640"/>
                <a:ext cx="3561842" cy="648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5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GB"/>
              <a:t>3. Mini-Neptunes: planetary formation degeneracies</a:t>
            </a:r>
            <a:br>
              <a:rPr lang="en-GB"/>
            </a:br>
            <a:endParaRPr lang="en-GB"/>
          </a:p>
        </p:txBody>
      </p:sp>
      <p:sp>
        <p:nvSpPr>
          <p:cNvPr id="2" name="Google Shape;96;p17">
            <a:extLst>
              <a:ext uri="{FF2B5EF4-FFF2-40B4-BE49-F238E27FC236}">
                <a16:creationId xmlns:a16="http://schemas.microsoft.com/office/drawing/2014/main" id="{00ABBB77-88C3-EDE9-88A6-77BD5676D198}"/>
              </a:ext>
            </a:extLst>
          </p:cNvPr>
          <p:cNvSpPr txBox="1">
            <a:spLocks/>
          </p:cNvSpPr>
          <p:nvPr/>
        </p:nvSpPr>
        <p:spPr>
          <a:xfrm>
            <a:off x="438281" y="1119138"/>
            <a:ext cx="3260415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/>
              <a:t>Astrobiology and water worlds</a:t>
            </a:r>
          </a:p>
        </p:txBody>
      </p:sp>
      <p:sp>
        <p:nvSpPr>
          <p:cNvPr id="3" name="Google Shape;97;p17">
            <a:extLst>
              <a:ext uri="{FF2B5EF4-FFF2-40B4-BE49-F238E27FC236}">
                <a16:creationId xmlns:a16="http://schemas.microsoft.com/office/drawing/2014/main" id="{DE1FF9B9-89AC-12FF-A680-63A3D6833E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9103" y="1653159"/>
            <a:ext cx="3561843" cy="441766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GB" sz="1300" dirty="0"/>
              <a:t>Astrobiology: search for life beyond the Earth</a:t>
            </a:r>
            <a:endParaRPr lang="en-GB" sz="1300" dirty="0">
              <a:solidFill>
                <a:schemeClr val="tx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8" name="Google Shape;77;p15">
            <a:extLst>
              <a:ext uri="{FF2B5EF4-FFF2-40B4-BE49-F238E27FC236}">
                <a16:creationId xmlns:a16="http://schemas.microsoft.com/office/drawing/2014/main" id="{6C2F4B03-4291-2030-5DC3-D1B42245D419}"/>
              </a:ext>
            </a:extLst>
          </p:cNvPr>
          <p:cNvSpPr txBox="1"/>
          <p:nvPr/>
        </p:nvSpPr>
        <p:spPr>
          <a:xfrm>
            <a:off x="5601728" y="3577944"/>
            <a:ext cx="184924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S" sz="900" i="1" dirty="0" err="1">
                <a:solidFill>
                  <a:schemeClr val="tx1"/>
                </a:solidFill>
              </a:rPr>
              <a:t>Madhusudhan</a:t>
            </a:r>
            <a:r>
              <a:rPr lang="es-ES" sz="900" i="1" dirty="0">
                <a:solidFill>
                  <a:schemeClr val="tx1"/>
                </a:solidFill>
              </a:rPr>
              <a:t> et al. (2023)</a:t>
            </a:r>
            <a:endParaRPr lang="en-GB" sz="900" i="1" dirty="0">
              <a:solidFill>
                <a:schemeClr val="tx1"/>
              </a:solidFill>
            </a:endParaRPr>
          </a:p>
        </p:txBody>
      </p:sp>
      <p:sp>
        <p:nvSpPr>
          <p:cNvPr id="9" name="Google Shape;97;p17">
            <a:extLst>
              <a:ext uri="{FF2B5EF4-FFF2-40B4-BE49-F238E27FC236}">
                <a16:creationId xmlns:a16="http://schemas.microsoft.com/office/drawing/2014/main" id="{FFA97846-F996-98B7-5559-D84D09C9FD64}"/>
              </a:ext>
            </a:extLst>
          </p:cNvPr>
          <p:cNvSpPr txBox="1">
            <a:spLocks/>
          </p:cNvSpPr>
          <p:nvPr/>
        </p:nvSpPr>
        <p:spPr>
          <a:xfrm>
            <a:off x="469103" y="2349978"/>
            <a:ext cx="3561842" cy="6486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GB" sz="1300" dirty="0"/>
              <a:t>Atmospheric characterization, biomarkers: gases produced by extraterrestrial life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97;p17">
                <a:extLst>
                  <a:ext uri="{FF2B5EF4-FFF2-40B4-BE49-F238E27FC236}">
                    <a16:creationId xmlns:a16="http://schemas.microsoft.com/office/drawing/2014/main" id="{CD3A8F9E-5E26-D87D-1F06-3DDCDF90DA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103" y="3253640"/>
                <a:ext cx="3561842" cy="648608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en-GB" sz="1300" b="1" dirty="0"/>
                  <a:t>Example 2: </a:t>
                </a:r>
                <a:r>
                  <a:rPr lang="en-GB" sz="1300" dirty="0"/>
                  <a:t>DMS in K2-18 b (2.6</a:t>
                </a:r>
                <a:r>
                  <a:rPr lang="en-GB" sz="13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ngti TC" panose="02010600040101010101" pitchFamily="2" charset="-120"/>
                          </a:rPr>
                          <m:t>♁</m:t>
                        </m:r>
                      </m:sub>
                    </m:sSub>
                  </m:oMath>
                </a14:m>
                <a:r>
                  <a:rPr lang="en-GB" sz="1300" dirty="0"/>
                  <a:t>, ~ 280 K), a water world candidate</a:t>
                </a:r>
              </a:p>
            </p:txBody>
          </p:sp>
        </mc:Choice>
        <mc:Fallback xmlns="">
          <p:sp>
            <p:nvSpPr>
              <p:cNvPr id="11" name="Google Shape;97;p17">
                <a:extLst>
                  <a:ext uri="{FF2B5EF4-FFF2-40B4-BE49-F238E27FC236}">
                    <a16:creationId xmlns:a16="http://schemas.microsoft.com/office/drawing/2014/main" id="{CD3A8F9E-5E26-D87D-1F06-3DDCDF90D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03" y="3253640"/>
                <a:ext cx="3561842" cy="648608"/>
              </a:xfrm>
              <a:prstGeom prst="rect">
                <a:avLst/>
              </a:prstGeom>
              <a:blipFill>
                <a:blip r:embed="rId3"/>
                <a:stretch>
                  <a:fillRect r="-355"/>
                </a:stretch>
              </a:blip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>
            <a:extLst>
              <a:ext uri="{FF2B5EF4-FFF2-40B4-BE49-F238E27FC236}">
                <a16:creationId xmlns:a16="http://schemas.microsoft.com/office/drawing/2014/main" id="{6D66FFFD-7C65-81FA-2076-64389347E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5" t="24226" r="11503" b="10936"/>
          <a:stretch/>
        </p:blipFill>
        <p:spPr>
          <a:xfrm>
            <a:off x="4440800" y="1517854"/>
            <a:ext cx="4171099" cy="19899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6164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15D33-C16C-BA9A-703B-D68348E5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4. Conclusions and future perspectives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CD57E6-2AF1-B6B0-651B-5396210C2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90" y="1160159"/>
            <a:ext cx="8678619" cy="31467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/>
              <a:t>Exoplanets are diverse and most of them are unlike the solar system’s planets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Mini-</a:t>
            </a:r>
            <a:r>
              <a:rPr lang="en-GB" dirty="0" err="1"/>
              <a:t>Neptunes</a:t>
            </a:r>
            <a:r>
              <a:rPr lang="en-GB" dirty="0"/>
              <a:t> are very interesting and leave many questions open:</a:t>
            </a:r>
          </a:p>
          <a:p>
            <a:pPr marL="114300" indent="0">
              <a:buNone/>
            </a:pPr>
            <a:endParaRPr lang="en-GB" dirty="0"/>
          </a:p>
          <a:p>
            <a:r>
              <a:rPr lang="en-GB" dirty="0"/>
              <a:t>Are mini-</a:t>
            </a:r>
            <a:r>
              <a:rPr lang="en-GB" dirty="0" err="1"/>
              <a:t>Neptunes</a:t>
            </a:r>
            <a:r>
              <a:rPr lang="en-GB" dirty="0"/>
              <a:t> puffy super-Earths or water worlds?</a:t>
            </a:r>
          </a:p>
          <a:p>
            <a:pPr marL="114300" indent="0">
              <a:buNone/>
            </a:pPr>
            <a:endParaRPr lang="en-GB" dirty="0"/>
          </a:p>
          <a:p>
            <a:r>
              <a:rPr lang="en-GB" dirty="0"/>
              <a:t>Are super-Earths and mini-</a:t>
            </a:r>
            <a:r>
              <a:rPr lang="en-GB" dirty="0" err="1"/>
              <a:t>Neptunes</a:t>
            </a:r>
            <a:r>
              <a:rPr lang="en-GB" dirty="0"/>
              <a:t> the same kind of planet with different evolution? Are they different kinds of planets from their origin?</a:t>
            </a:r>
          </a:p>
          <a:p>
            <a:pPr marL="1143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329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A15D33-C16C-BA9A-703B-D68348E5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4. Conclusions and future perspectives</a:t>
            </a:r>
          </a:p>
        </p:txBody>
      </p:sp>
      <p:sp>
        <p:nvSpPr>
          <p:cNvPr id="4" name="Google Shape;96;p17">
            <a:extLst>
              <a:ext uri="{FF2B5EF4-FFF2-40B4-BE49-F238E27FC236}">
                <a16:creationId xmlns:a16="http://schemas.microsoft.com/office/drawing/2014/main" id="{0FBADF41-ABAF-8072-BBBD-A51388CB7141}"/>
              </a:ext>
            </a:extLst>
          </p:cNvPr>
          <p:cNvSpPr txBox="1">
            <a:spLocks/>
          </p:cNvSpPr>
          <p:nvPr/>
        </p:nvSpPr>
        <p:spPr>
          <a:xfrm>
            <a:off x="2739880" y="937380"/>
            <a:ext cx="3664238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/>
              <a:t>Steps to answer these questions: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A51328EA-7B08-E136-3A91-E12C486E4DFD}"/>
              </a:ext>
            </a:extLst>
          </p:cNvPr>
          <p:cNvSpPr/>
          <p:nvPr/>
        </p:nvSpPr>
        <p:spPr>
          <a:xfrm>
            <a:off x="856648" y="1506071"/>
            <a:ext cx="2946949" cy="545566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1. Find and confirm mini-</a:t>
            </a:r>
            <a:r>
              <a:rPr lang="en-GB" dirty="0" err="1"/>
              <a:t>Neptunes</a:t>
            </a:r>
            <a:r>
              <a:rPr lang="en-GB" dirty="0"/>
              <a:t> using the transits method 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D3B58BCF-71C4-BE49-E17F-2C558595DE48}"/>
              </a:ext>
            </a:extLst>
          </p:cNvPr>
          <p:cNvSpPr/>
          <p:nvPr/>
        </p:nvSpPr>
        <p:spPr>
          <a:xfrm>
            <a:off x="3169662" y="2298967"/>
            <a:ext cx="2804673" cy="545566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2. Find their masses and densities using RVs method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F01D8678-EA33-E007-B89E-40150DBA71D1}"/>
              </a:ext>
            </a:extLst>
          </p:cNvPr>
          <p:cNvSpPr/>
          <p:nvPr/>
        </p:nvSpPr>
        <p:spPr>
          <a:xfrm>
            <a:off x="4368209" y="1509607"/>
            <a:ext cx="4257684" cy="545566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3. Learn more about them using alternative paths (for example, atmospheric characterization)</a:t>
            </a:r>
          </a:p>
        </p:txBody>
      </p:sp>
      <p:sp>
        <p:nvSpPr>
          <p:cNvPr id="12" name="Flecha derecha 11">
            <a:extLst>
              <a:ext uri="{FF2B5EF4-FFF2-40B4-BE49-F238E27FC236}">
                <a16:creationId xmlns:a16="http://schemas.microsoft.com/office/drawing/2014/main" id="{4D82F681-AC43-73EA-A06A-0E44C669977E}"/>
              </a:ext>
            </a:extLst>
          </p:cNvPr>
          <p:cNvSpPr/>
          <p:nvPr/>
        </p:nvSpPr>
        <p:spPr>
          <a:xfrm rot="1713156" flipV="1">
            <a:off x="2244752" y="2348008"/>
            <a:ext cx="842995" cy="45719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A50A76B2-1153-9F9B-7ACD-87EB6B3AF5F7}"/>
              </a:ext>
            </a:extLst>
          </p:cNvPr>
          <p:cNvSpPr/>
          <p:nvPr/>
        </p:nvSpPr>
        <p:spPr>
          <a:xfrm rot="19924819" flipV="1">
            <a:off x="6075553" y="2351992"/>
            <a:ext cx="842995" cy="45719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A9ED0B0-FB63-8276-D84A-008841C6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37" y="2384481"/>
            <a:ext cx="1206987" cy="12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RIEL - Wikipedia">
            <a:extLst>
              <a:ext uri="{FF2B5EF4-FFF2-40B4-BE49-F238E27FC236}">
                <a16:creationId xmlns:a16="http://schemas.microsoft.com/office/drawing/2014/main" id="{CE79C1CE-6CB6-E95C-CFB2-22920B05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246" y="2405316"/>
            <a:ext cx="1206987" cy="12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BC7891AE-2794-624C-2625-28394E984695}"/>
              </a:ext>
            </a:extLst>
          </p:cNvPr>
          <p:cNvSpPr/>
          <p:nvPr/>
        </p:nvSpPr>
        <p:spPr>
          <a:xfrm>
            <a:off x="3169662" y="3189554"/>
            <a:ext cx="2804673" cy="54556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Promising future missions!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585FF6B-D3B7-AA0E-983F-51A120FEB4D5}"/>
              </a:ext>
            </a:extLst>
          </p:cNvPr>
          <p:cNvSpPr/>
          <p:nvPr/>
        </p:nvSpPr>
        <p:spPr>
          <a:xfrm>
            <a:off x="790079" y="1382478"/>
            <a:ext cx="3080085" cy="7409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E59FFCF-27C7-FC67-C0D9-E2AD13503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8964" y="2657264"/>
            <a:ext cx="1572918" cy="1529226"/>
          </a:xfrm>
          <a:prstGeom prst="rect">
            <a:avLst/>
          </a:prstGeom>
        </p:spPr>
      </p:pic>
      <p:pic>
        <p:nvPicPr>
          <p:cNvPr id="2050" name="Picture 2" descr="Panorámica OSN">
            <a:extLst>
              <a:ext uri="{FF2B5EF4-FFF2-40B4-BE49-F238E27FC236}">
                <a16:creationId xmlns:a16="http://schemas.microsoft.com/office/drawing/2014/main" id="{53BEF045-79B0-EA18-7107-9F94D0F2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1" y="2427013"/>
            <a:ext cx="2647994" cy="104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7;p15">
            <a:extLst>
              <a:ext uri="{FF2B5EF4-FFF2-40B4-BE49-F238E27FC236}">
                <a16:creationId xmlns:a16="http://schemas.microsoft.com/office/drawing/2014/main" id="{9F267FE5-1D0A-E195-F7C0-4E85266FCBFC}"/>
              </a:ext>
            </a:extLst>
          </p:cNvPr>
          <p:cNvSpPr txBox="1"/>
          <p:nvPr/>
        </p:nvSpPr>
        <p:spPr>
          <a:xfrm>
            <a:off x="230741" y="3210089"/>
            <a:ext cx="264799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i="1" dirty="0">
                <a:solidFill>
                  <a:schemeClr val="bg1"/>
                </a:solidFill>
                <a:highlight>
                  <a:srgbClr val="C0C0C0"/>
                </a:highlight>
              </a:rPr>
              <a:t>Sierra Nevada Astronomical Observatory</a:t>
            </a:r>
          </a:p>
        </p:txBody>
      </p:sp>
      <p:sp>
        <p:nvSpPr>
          <p:cNvPr id="16" name="Google Shape;77;p15">
            <a:extLst>
              <a:ext uri="{FF2B5EF4-FFF2-40B4-BE49-F238E27FC236}">
                <a16:creationId xmlns:a16="http://schemas.microsoft.com/office/drawing/2014/main" id="{5D07E48C-BD3F-D451-7B5B-FC8139AEC5B6}"/>
              </a:ext>
            </a:extLst>
          </p:cNvPr>
          <p:cNvSpPr txBox="1"/>
          <p:nvPr/>
        </p:nvSpPr>
        <p:spPr>
          <a:xfrm>
            <a:off x="230741" y="3578047"/>
            <a:ext cx="264799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tx1"/>
                </a:solidFill>
              </a:rPr>
              <a:t>TOIs: 6814.01, 6787.01, 6777.01, 6771.01…  </a:t>
            </a:r>
          </a:p>
        </p:txBody>
      </p:sp>
    </p:spTree>
    <p:extLst>
      <p:ext uri="{BB962C8B-B14F-4D97-AF65-F5344CB8AC3E}">
        <p14:creationId xmlns:p14="http://schemas.microsoft.com/office/powerpoint/2010/main" val="33485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E4358-471A-4F0F-4C93-56E3AD6E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373" y="671882"/>
            <a:ext cx="5903252" cy="1510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/>
              <a:t>Thanks for your attention!</a:t>
            </a:r>
          </a:p>
        </p:txBody>
      </p:sp>
      <p:sp>
        <p:nvSpPr>
          <p:cNvPr id="3" name="Google Shape;96;p17">
            <a:extLst>
              <a:ext uri="{FF2B5EF4-FFF2-40B4-BE49-F238E27FC236}">
                <a16:creationId xmlns:a16="http://schemas.microsoft.com/office/drawing/2014/main" id="{1EFB7FC2-5182-8CA3-5E68-CF9089C922B1}"/>
              </a:ext>
            </a:extLst>
          </p:cNvPr>
          <p:cNvSpPr txBox="1">
            <a:spLocks/>
          </p:cNvSpPr>
          <p:nvPr/>
        </p:nvSpPr>
        <p:spPr>
          <a:xfrm>
            <a:off x="2578980" y="2305825"/>
            <a:ext cx="3986039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/>
              <a:t>Please, don’t hesitate to contact me: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A97E602D-6826-CBB3-EBDB-73DFDB747ABB}"/>
              </a:ext>
            </a:extLst>
          </p:cNvPr>
          <p:cNvSpPr/>
          <p:nvPr/>
        </p:nvSpPr>
        <p:spPr>
          <a:xfrm>
            <a:off x="1270571" y="3098628"/>
            <a:ext cx="2929356" cy="650027"/>
          </a:xfrm>
          <a:prstGeom prst="roundRect">
            <a:avLst/>
          </a:prstGeom>
          <a:solidFill>
            <a:srgbClr val="0370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_tradnl" dirty="0" err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</a:t>
            </a:r>
            <a:r>
              <a:rPr lang="es-ES_tradnl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/in/</a:t>
            </a:r>
            <a:r>
              <a:rPr lang="es-ES_tradnl" dirty="0" err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mperaltaf</a:t>
            </a: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114880-97E4-77CA-94F3-A99ED496E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40" y="3142085"/>
            <a:ext cx="563111" cy="5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F3376996-A78B-EF4F-D232-C780C7D7A701}"/>
              </a:ext>
            </a:extLst>
          </p:cNvPr>
          <p:cNvSpPr/>
          <p:nvPr/>
        </p:nvSpPr>
        <p:spPr>
          <a:xfrm>
            <a:off x="4944073" y="3098628"/>
            <a:ext cx="2929356" cy="650027"/>
          </a:xfrm>
          <a:prstGeom prst="roundRect">
            <a:avLst/>
          </a:prstGeom>
          <a:solidFill>
            <a:srgbClr val="0370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_tradnl" u="sng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mperalta@correo.ugr.es</a:t>
            </a:r>
            <a:endParaRPr lang="es-ES_tradnl" u="sng" dirty="0">
              <a:solidFill>
                <a:schemeClr val="tx1"/>
              </a:solidFill>
            </a:endParaRPr>
          </a:p>
        </p:txBody>
      </p:sp>
      <p:pic>
        <p:nvPicPr>
          <p:cNvPr id="2052" name="Picture 4" descr="Apple, mail, email, envelope, inbox, message, send icon - Free download">
            <a:extLst>
              <a:ext uri="{FF2B5EF4-FFF2-40B4-BE49-F238E27FC236}">
                <a16:creationId xmlns:a16="http://schemas.microsoft.com/office/drawing/2014/main" id="{6EA8B8BE-74BE-8D89-B609-70E893AD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8586" y="3142085"/>
            <a:ext cx="563111" cy="5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0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Contents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598025" y="1075635"/>
            <a:ext cx="4848697" cy="31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1400" dirty="0"/>
              <a:t>1. Introduction: exoplanets and detection methods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1400" dirty="0"/>
              <a:t>	- </a:t>
            </a:r>
            <a:r>
              <a:rPr lang="es-ES" sz="1400" dirty="0" err="1"/>
              <a:t>Transits</a:t>
            </a:r>
            <a:r>
              <a:rPr lang="es-ES" sz="1400" dirty="0"/>
              <a:t> </a:t>
            </a:r>
            <a:r>
              <a:rPr lang="es-ES" sz="1400" dirty="0" err="1"/>
              <a:t>method</a:t>
            </a:r>
            <a:endParaRPr lang="es-ES" sz="14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1400" dirty="0"/>
              <a:t> 	- Radial </a:t>
            </a:r>
            <a:r>
              <a:rPr lang="es-ES" sz="1400" dirty="0" err="1"/>
              <a:t>velocities</a:t>
            </a:r>
            <a:r>
              <a:rPr lang="es-ES" sz="1400" dirty="0"/>
              <a:t> </a:t>
            </a:r>
            <a:r>
              <a:rPr lang="es-ES" sz="1400" dirty="0" err="1"/>
              <a:t>method</a:t>
            </a:r>
            <a:endParaRPr lang="es-ES" sz="14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s" sz="14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1400" dirty="0"/>
              <a:t>2. Characterization and classification of exoplanets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1400" dirty="0"/>
              <a:t>	- </a:t>
            </a:r>
            <a:r>
              <a:rPr lang="es-ES" sz="1400" dirty="0" err="1"/>
              <a:t>Exoplanet</a:t>
            </a:r>
            <a:r>
              <a:rPr lang="es-ES" sz="1400" dirty="0"/>
              <a:t> </a:t>
            </a:r>
            <a:r>
              <a:rPr lang="es-ES" sz="1400" dirty="0" err="1"/>
              <a:t>size</a:t>
            </a:r>
            <a:r>
              <a:rPr lang="es-ES" sz="1400" dirty="0"/>
              <a:t> </a:t>
            </a:r>
            <a:r>
              <a:rPr lang="es-ES" sz="1400" dirty="0" err="1"/>
              <a:t>distribution</a:t>
            </a:r>
            <a:endParaRPr lang="es-ES" sz="14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s-ES" sz="14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1400" dirty="0"/>
              <a:t>3. Mini-</a:t>
            </a:r>
            <a:r>
              <a:rPr lang="es-ES" sz="1400" dirty="0" err="1"/>
              <a:t>Neptunes</a:t>
            </a:r>
            <a:r>
              <a:rPr lang="es-ES" sz="1400" dirty="0"/>
              <a:t>: </a:t>
            </a:r>
            <a:r>
              <a:rPr lang="es-ES" sz="1400" dirty="0" err="1"/>
              <a:t>planetary</a:t>
            </a:r>
            <a:r>
              <a:rPr lang="es-ES" sz="1400" dirty="0"/>
              <a:t> </a:t>
            </a:r>
            <a:r>
              <a:rPr lang="es-ES" sz="1400" dirty="0" err="1"/>
              <a:t>formation</a:t>
            </a:r>
            <a:r>
              <a:rPr lang="es-ES" sz="1400" dirty="0"/>
              <a:t> </a:t>
            </a:r>
            <a:r>
              <a:rPr lang="es-ES" sz="1400" dirty="0" err="1"/>
              <a:t>degeneracies</a:t>
            </a:r>
            <a:endParaRPr lang="es-ES" sz="14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1400" dirty="0"/>
              <a:t>	- Mini-</a:t>
            </a:r>
            <a:r>
              <a:rPr lang="es-ES" sz="1400" dirty="0" err="1"/>
              <a:t>Neptunes</a:t>
            </a:r>
            <a:r>
              <a:rPr lang="es-ES" sz="1400" dirty="0"/>
              <a:t>: </a:t>
            </a:r>
            <a:r>
              <a:rPr lang="es-ES" sz="1400" dirty="0" err="1"/>
              <a:t>characteristics</a:t>
            </a:r>
            <a:endParaRPr lang="es-ES" sz="14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1400" dirty="0"/>
              <a:t>	- </a:t>
            </a:r>
            <a:r>
              <a:rPr lang="es-ES" sz="1400" dirty="0" err="1"/>
              <a:t>Puffy</a:t>
            </a:r>
            <a:r>
              <a:rPr lang="es-ES" sz="1400" dirty="0"/>
              <a:t> super-</a:t>
            </a:r>
            <a:r>
              <a:rPr lang="es-ES" sz="1400" dirty="0" err="1"/>
              <a:t>Earths</a:t>
            </a:r>
            <a:r>
              <a:rPr lang="es-ES" sz="1400" dirty="0"/>
              <a:t> </a:t>
            </a:r>
            <a:r>
              <a:rPr lang="es-ES" sz="1400" dirty="0" err="1"/>
              <a:t>or</a:t>
            </a:r>
            <a:r>
              <a:rPr lang="es-ES" sz="1400" dirty="0"/>
              <a:t> </a:t>
            </a:r>
            <a:r>
              <a:rPr lang="es-ES" sz="1400" dirty="0" err="1"/>
              <a:t>Water</a:t>
            </a:r>
            <a:r>
              <a:rPr lang="es-ES" sz="1400" dirty="0"/>
              <a:t> </a:t>
            </a:r>
            <a:r>
              <a:rPr lang="es-ES" sz="1400" dirty="0" err="1"/>
              <a:t>Worlds</a:t>
            </a:r>
            <a:r>
              <a:rPr lang="es-ES" sz="1400" dirty="0"/>
              <a:t>?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1400" dirty="0"/>
              <a:t>	- Do </a:t>
            </a:r>
            <a:r>
              <a:rPr lang="es-ES" sz="1400" dirty="0" err="1"/>
              <a:t>water</a:t>
            </a:r>
            <a:r>
              <a:rPr lang="es-ES" sz="1400" dirty="0"/>
              <a:t> </a:t>
            </a:r>
            <a:r>
              <a:rPr lang="es-ES" sz="1400" dirty="0" err="1"/>
              <a:t>worlds</a:t>
            </a:r>
            <a:r>
              <a:rPr lang="es-ES" sz="1400" dirty="0"/>
              <a:t> </a:t>
            </a:r>
            <a:r>
              <a:rPr lang="es-ES" sz="1400" dirty="0" err="1"/>
              <a:t>exist</a:t>
            </a:r>
            <a:r>
              <a:rPr lang="es-ES" sz="1400" dirty="0"/>
              <a:t>?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1400" dirty="0"/>
              <a:t>	- </a:t>
            </a:r>
            <a:r>
              <a:rPr lang="es-ES" sz="1400" dirty="0" err="1"/>
              <a:t>Astrobiology</a:t>
            </a:r>
            <a:r>
              <a:rPr lang="es-ES" sz="1400" dirty="0"/>
              <a:t> and </a:t>
            </a:r>
            <a:r>
              <a:rPr lang="es-ES" sz="1400" dirty="0" err="1"/>
              <a:t>water</a:t>
            </a:r>
            <a:r>
              <a:rPr lang="es-ES" sz="1400" dirty="0"/>
              <a:t> </a:t>
            </a:r>
            <a:r>
              <a:rPr lang="es-ES" sz="1400" dirty="0" err="1"/>
              <a:t>worlds</a:t>
            </a:r>
            <a:endParaRPr lang="es-ES" sz="14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s-ES" sz="14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1400" dirty="0"/>
              <a:t>4. </a:t>
            </a:r>
            <a:r>
              <a:rPr lang="es-ES" sz="1400" dirty="0" err="1"/>
              <a:t>Conclusions</a:t>
            </a:r>
            <a:r>
              <a:rPr lang="es-ES" sz="1400" dirty="0"/>
              <a:t> and future </a:t>
            </a:r>
            <a:r>
              <a:rPr lang="es-ES" sz="1400" dirty="0" err="1"/>
              <a:t>perspectives</a:t>
            </a:r>
            <a:endParaRPr lang="es-E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"/>
              <a:t>Introduction: exoplanets and detection methods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697175" y="1198400"/>
            <a:ext cx="3549600" cy="827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dirty="0"/>
              <a:t>Exoplanets: planets outside the Solar System</a:t>
            </a:r>
            <a:endParaRPr dirty="0"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0825" y="1196000"/>
            <a:ext cx="3448800" cy="26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5587925" y="3869483"/>
            <a:ext cx="21546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i="1" dirty="0">
                <a:solidFill>
                  <a:schemeClr val="dk1"/>
                </a:solidFill>
              </a:rPr>
              <a:t>NASA Exoplanet Archive</a:t>
            </a:r>
            <a:endParaRPr i="1" dirty="0">
              <a:solidFill>
                <a:schemeClr val="dk1"/>
              </a:solidFill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4903200" y="1162800"/>
            <a:ext cx="3486300" cy="26820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697175" y="2158191"/>
            <a:ext cx="3549600" cy="827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dirty="0"/>
              <a:t>+5600 confirmed exoplanets (big, exponential growth)</a:t>
            </a:r>
            <a:endParaRPr dirty="0"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697175" y="3117988"/>
            <a:ext cx="3549600" cy="827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Main detection methods: Transits and RVs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"/>
              <a:t>Introduction: exoplanets and detection methods</a:t>
            </a: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1045100"/>
            <a:ext cx="28080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/>
              <a:t>Transits method</a:t>
            </a:r>
            <a:endParaRPr sz="2100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11700" y="1630491"/>
            <a:ext cx="3549600" cy="743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700" dirty="0"/>
              <a:t>Most (75%) of exoplanet discoveries so far</a:t>
            </a:r>
            <a:endParaRPr sz="1700"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2492909"/>
            <a:ext cx="3549600" cy="743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700" dirty="0"/>
              <a:t>Measurements of the radius of the planet and its period</a:t>
            </a:r>
            <a:endParaRPr sz="1700" dirty="0"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311700" y="3355291"/>
            <a:ext cx="3549600" cy="743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700"/>
              <a:t>Better for large planets, small orbits and small host stars</a:t>
            </a:r>
            <a:endParaRPr sz="1700"/>
          </a:p>
        </p:txBody>
      </p:sp>
      <p:pic>
        <p:nvPicPr>
          <p:cNvPr id="9" name="1912_009_AR_EN.mp4">
            <a:hlinkClick r:id="" action="ppaction://media"/>
            <a:extLst>
              <a:ext uri="{FF2B5EF4-FFF2-40B4-BE49-F238E27FC236}">
                <a16:creationId xmlns:a16="http://schemas.microsoft.com/office/drawing/2014/main" id="{5EC0B7E3-D4D5-B095-1696-A1B680F5F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2285" y="1275903"/>
            <a:ext cx="4700015" cy="2643758"/>
          </a:xfrm>
          <a:prstGeom prst="rect">
            <a:avLst/>
          </a:prstGeom>
        </p:spPr>
      </p:pic>
      <p:sp>
        <p:nvSpPr>
          <p:cNvPr id="10" name="Google Shape;77;p15">
            <a:extLst>
              <a:ext uri="{FF2B5EF4-FFF2-40B4-BE49-F238E27FC236}">
                <a16:creationId xmlns:a16="http://schemas.microsoft.com/office/drawing/2014/main" id="{0E2C3BB4-5C9C-28F9-5EFF-5BD0A18B51B7}"/>
              </a:ext>
            </a:extLst>
          </p:cNvPr>
          <p:cNvSpPr txBox="1"/>
          <p:nvPr/>
        </p:nvSpPr>
        <p:spPr>
          <a:xfrm>
            <a:off x="5404992" y="3944491"/>
            <a:ext cx="21546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i="1" dirty="0">
                <a:solidFill>
                  <a:schemeClr val="dk1"/>
                </a:solidFill>
              </a:rPr>
              <a:t>ESA – European Space Agency</a:t>
            </a:r>
            <a:endParaRPr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"/>
              <a:t>Introduction: exoplanets and detection methods</a:t>
            </a: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087125" y="1045100"/>
            <a:ext cx="31575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dirty="0"/>
              <a:t>Radial velocities method</a:t>
            </a:r>
            <a:endParaRPr sz="2100"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087125" y="1630491"/>
            <a:ext cx="3549600" cy="743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700" dirty="0"/>
              <a:t>Observations of Doppler shift of the moving star’s spectrum </a:t>
            </a:r>
            <a:endParaRPr sz="1700" dirty="0"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5087125" y="2492909"/>
            <a:ext cx="3549600" cy="743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700"/>
              <a:t>Measurements of the minimum mass of the planet</a:t>
            </a:r>
            <a:endParaRPr sz="1700"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5087125" y="3355291"/>
            <a:ext cx="3549600" cy="743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700" b="1" dirty="0"/>
              <a:t>Transits + RVs = Radius and Mass = </a:t>
            </a:r>
            <a:r>
              <a:rPr lang="es" sz="1700" b="1" dirty="0">
                <a:solidFill>
                  <a:srgbClr val="FF0000"/>
                </a:solidFill>
              </a:rPr>
              <a:t>Density!</a:t>
            </a:r>
            <a:endParaRPr sz="1700" b="1" dirty="0">
              <a:solidFill>
                <a:srgbClr val="FF0000"/>
              </a:solidFill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397175" y="1045098"/>
            <a:ext cx="4419775" cy="300522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1026" name="Picture 2" descr="The radial velocity method (artist's impression) | ESO">
            <a:extLst>
              <a:ext uri="{FF2B5EF4-FFF2-40B4-BE49-F238E27FC236}">
                <a16:creationId xmlns:a16="http://schemas.microsoft.com/office/drawing/2014/main" id="{21A1AF63-093C-9ED3-A487-55EA1129F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5" y="1272498"/>
            <a:ext cx="3798911" cy="28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77;p15">
            <a:extLst>
              <a:ext uri="{FF2B5EF4-FFF2-40B4-BE49-F238E27FC236}">
                <a16:creationId xmlns:a16="http://schemas.microsoft.com/office/drawing/2014/main" id="{D232260C-62B7-B111-0491-EB20B833E5B7}"/>
              </a:ext>
            </a:extLst>
          </p:cNvPr>
          <p:cNvSpPr txBox="1"/>
          <p:nvPr/>
        </p:nvSpPr>
        <p:spPr>
          <a:xfrm>
            <a:off x="1266403" y="3824126"/>
            <a:ext cx="228683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i="1" dirty="0">
                <a:solidFill>
                  <a:schemeClr val="dk1"/>
                </a:solidFill>
              </a:rPr>
              <a:t>ESO – European Southern Observatory</a:t>
            </a:r>
            <a:endParaRPr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s" dirty="0"/>
              <a:t>Introduction: exoplanets and detection methods</a:t>
            </a:r>
            <a:endParaRPr dirty="0"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184429" y="1159491"/>
            <a:ext cx="1558772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Direct imaging</a:t>
            </a:r>
            <a:endParaRPr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F926C-4CA0-ED61-BA35-9412F1A1B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42" y="1630491"/>
            <a:ext cx="2334312" cy="233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77;p15">
            <a:extLst>
              <a:ext uri="{FF2B5EF4-FFF2-40B4-BE49-F238E27FC236}">
                <a16:creationId xmlns:a16="http://schemas.microsoft.com/office/drawing/2014/main" id="{D232260C-62B7-B111-0491-EB20B833E5B7}"/>
              </a:ext>
            </a:extLst>
          </p:cNvPr>
          <p:cNvSpPr txBox="1"/>
          <p:nvPr/>
        </p:nvSpPr>
        <p:spPr>
          <a:xfrm>
            <a:off x="1959298" y="1630491"/>
            <a:ext cx="114475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S" sz="900" i="1" dirty="0">
                <a:solidFill>
                  <a:schemeClr val="tx1"/>
                </a:solidFill>
              </a:rPr>
              <a:t>Wang et al. (2017)</a:t>
            </a:r>
            <a:endParaRPr lang="en-GB" sz="900" i="1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F0FF95E-0DA9-3D8E-5C96-8077AFD8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44" y="1630491"/>
            <a:ext cx="2334312" cy="233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96;p17">
            <a:extLst>
              <a:ext uri="{FF2B5EF4-FFF2-40B4-BE49-F238E27FC236}">
                <a16:creationId xmlns:a16="http://schemas.microsoft.com/office/drawing/2014/main" id="{7980F3F0-32FC-24E3-770C-019E19EA7CD6}"/>
              </a:ext>
            </a:extLst>
          </p:cNvPr>
          <p:cNvSpPr txBox="1">
            <a:spLocks/>
          </p:cNvSpPr>
          <p:nvPr/>
        </p:nvSpPr>
        <p:spPr>
          <a:xfrm>
            <a:off x="3792614" y="1159491"/>
            <a:ext cx="1558772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 err="1"/>
              <a:t>Astrometry</a:t>
            </a:r>
            <a:endParaRPr lang="es-ES" sz="16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1E1C62B-A01C-311C-5B74-FE29E7775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37" t="17326" r="11947" b="10508"/>
          <a:stretch/>
        </p:blipFill>
        <p:spPr>
          <a:xfrm>
            <a:off x="6017546" y="1630491"/>
            <a:ext cx="2261316" cy="2334312"/>
          </a:xfrm>
          <a:prstGeom prst="rect">
            <a:avLst/>
          </a:prstGeom>
        </p:spPr>
      </p:pic>
      <p:sp>
        <p:nvSpPr>
          <p:cNvPr id="12" name="Google Shape;96;p17">
            <a:extLst>
              <a:ext uri="{FF2B5EF4-FFF2-40B4-BE49-F238E27FC236}">
                <a16:creationId xmlns:a16="http://schemas.microsoft.com/office/drawing/2014/main" id="{CEC7F623-FFA4-DD71-E611-66670D348413}"/>
              </a:ext>
            </a:extLst>
          </p:cNvPr>
          <p:cNvSpPr txBox="1">
            <a:spLocks/>
          </p:cNvSpPr>
          <p:nvPr/>
        </p:nvSpPr>
        <p:spPr>
          <a:xfrm>
            <a:off x="6368818" y="1161138"/>
            <a:ext cx="1558772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 err="1"/>
              <a:t>TTVs</a:t>
            </a:r>
            <a:endParaRPr lang="es-ES" sz="1600" dirty="0"/>
          </a:p>
        </p:txBody>
      </p:sp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76E976F7-CD3A-66D2-0FA6-8B3EC29B0D20}"/>
              </a:ext>
            </a:extLst>
          </p:cNvPr>
          <p:cNvSpPr txBox="1"/>
          <p:nvPr/>
        </p:nvSpPr>
        <p:spPr>
          <a:xfrm>
            <a:off x="5287394" y="3641668"/>
            <a:ext cx="45176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S" sz="900" i="1" dirty="0">
                <a:solidFill>
                  <a:schemeClr val="tx1"/>
                </a:solidFill>
              </a:rPr>
              <a:t>ESA</a:t>
            </a:r>
            <a:endParaRPr lang="en-GB" sz="900" i="1" dirty="0">
              <a:solidFill>
                <a:schemeClr val="tx1"/>
              </a:solidFill>
            </a:endParaRPr>
          </a:p>
        </p:txBody>
      </p:sp>
      <p:sp>
        <p:nvSpPr>
          <p:cNvPr id="14" name="Google Shape;77;p15">
            <a:extLst>
              <a:ext uri="{FF2B5EF4-FFF2-40B4-BE49-F238E27FC236}">
                <a16:creationId xmlns:a16="http://schemas.microsoft.com/office/drawing/2014/main" id="{A322EA58-1DAA-E5A6-80B1-C10553338656}"/>
              </a:ext>
            </a:extLst>
          </p:cNvPr>
          <p:cNvSpPr txBox="1"/>
          <p:nvPr/>
        </p:nvSpPr>
        <p:spPr>
          <a:xfrm>
            <a:off x="6017432" y="1630491"/>
            <a:ext cx="45176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S" sz="900" i="1" dirty="0">
                <a:solidFill>
                  <a:schemeClr val="tx1"/>
                </a:solidFill>
              </a:rPr>
              <a:t>ESA</a:t>
            </a:r>
            <a:endParaRPr lang="en-GB" sz="9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76200" lvl="0" algn="l" rtl="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GB" dirty="0"/>
              <a:t>2. Characterization and classification of exoplanets</a:t>
            </a:r>
          </a:p>
        </p:txBody>
      </p:sp>
      <p:sp>
        <p:nvSpPr>
          <p:cNvPr id="5" name="Google Shape;75;p15">
            <a:extLst>
              <a:ext uri="{FF2B5EF4-FFF2-40B4-BE49-F238E27FC236}">
                <a16:creationId xmlns:a16="http://schemas.microsoft.com/office/drawing/2014/main" id="{F9F5F4CC-8C28-4692-2565-0DB0936F1D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5422" y="1198401"/>
            <a:ext cx="3785191" cy="662298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GB" sz="1400" dirty="0"/>
              <a:t>Huge diversity of exoplanets, very different from those in the Solar System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D43CDBF-67C4-D474-3F87-41EC6713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2" y="2329019"/>
            <a:ext cx="1954298" cy="132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77;p15">
            <a:extLst>
              <a:ext uri="{FF2B5EF4-FFF2-40B4-BE49-F238E27FC236}">
                <a16:creationId xmlns:a16="http://schemas.microsoft.com/office/drawing/2014/main" id="{68533C68-4840-7390-B51E-878795542B80}"/>
              </a:ext>
            </a:extLst>
          </p:cNvPr>
          <p:cNvSpPr txBox="1"/>
          <p:nvPr/>
        </p:nvSpPr>
        <p:spPr>
          <a:xfrm>
            <a:off x="495271" y="3668583"/>
            <a:ext cx="21546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i="1" dirty="0">
                <a:solidFill>
                  <a:schemeClr val="dk1"/>
                </a:solidFill>
              </a:rPr>
              <a:t>ESA / Hubble, M. Kornmesser</a:t>
            </a:r>
            <a:endParaRPr i="1" dirty="0">
              <a:solidFill>
                <a:schemeClr val="dk1"/>
              </a:solidFill>
            </a:endParaRPr>
          </a:p>
        </p:txBody>
      </p:sp>
      <p:sp>
        <p:nvSpPr>
          <p:cNvPr id="11" name="Google Shape;77;p15">
            <a:extLst>
              <a:ext uri="{FF2B5EF4-FFF2-40B4-BE49-F238E27FC236}">
                <a16:creationId xmlns:a16="http://schemas.microsoft.com/office/drawing/2014/main" id="{2C4BF7D4-4887-F247-6964-FCFF44DFFCE9}"/>
              </a:ext>
            </a:extLst>
          </p:cNvPr>
          <p:cNvSpPr txBox="1"/>
          <p:nvPr/>
        </p:nvSpPr>
        <p:spPr>
          <a:xfrm>
            <a:off x="595422" y="2329019"/>
            <a:ext cx="88250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chemeClr val="bg1"/>
                </a:solidFill>
                <a:highlight>
                  <a:srgbClr val="FFFF00"/>
                </a:highlight>
              </a:rPr>
              <a:t>Lava planets</a:t>
            </a:r>
            <a:endParaRPr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F07AABC1-6401-798D-6733-6972B4AA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90" y="2137452"/>
            <a:ext cx="1658334" cy="16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77;p15">
            <a:extLst>
              <a:ext uri="{FF2B5EF4-FFF2-40B4-BE49-F238E27FC236}">
                <a16:creationId xmlns:a16="http://schemas.microsoft.com/office/drawing/2014/main" id="{AE54051D-2D0F-ECEE-B25A-29276D22EC6F}"/>
              </a:ext>
            </a:extLst>
          </p:cNvPr>
          <p:cNvSpPr txBox="1"/>
          <p:nvPr/>
        </p:nvSpPr>
        <p:spPr>
          <a:xfrm>
            <a:off x="3627020" y="3383003"/>
            <a:ext cx="88250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dirty="0">
                <a:solidFill>
                  <a:schemeClr val="bg1"/>
                </a:solidFill>
                <a:highlight>
                  <a:srgbClr val="FFFF00"/>
                </a:highlight>
              </a:rPr>
              <a:t>Hot Jupiters</a:t>
            </a:r>
            <a:endParaRPr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5" name="Google Shape;77;p15">
            <a:extLst>
              <a:ext uri="{FF2B5EF4-FFF2-40B4-BE49-F238E27FC236}">
                <a16:creationId xmlns:a16="http://schemas.microsoft.com/office/drawing/2014/main" id="{889E168F-1648-A78F-50B3-684BC95D9900}"/>
              </a:ext>
            </a:extLst>
          </p:cNvPr>
          <p:cNvSpPr txBox="1"/>
          <p:nvPr/>
        </p:nvSpPr>
        <p:spPr>
          <a:xfrm>
            <a:off x="2549720" y="3791226"/>
            <a:ext cx="21546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800" i="1">
                <a:solidFill>
                  <a:schemeClr val="dk1"/>
                </a:solidFill>
              </a:defRPr>
            </a:lvl1pPr>
          </a:lstStyle>
          <a:p>
            <a:r>
              <a:rPr lang="es-ES" dirty="0"/>
              <a:t>C. </a:t>
            </a:r>
            <a:r>
              <a:rPr lang="es-ES" sz="900" dirty="0"/>
              <a:t>Carreau</a:t>
            </a:r>
            <a:r>
              <a:rPr lang="es-ES" dirty="0"/>
              <a:t> / ESA</a:t>
            </a:r>
          </a:p>
        </p:txBody>
      </p:sp>
      <p:sp>
        <p:nvSpPr>
          <p:cNvPr id="3" name="Google Shape;77;p15">
            <a:extLst>
              <a:ext uri="{FF2B5EF4-FFF2-40B4-BE49-F238E27FC236}">
                <a16:creationId xmlns:a16="http://schemas.microsoft.com/office/drawing/2014/main" id="{721569AE-8279-88A5-BB9A-CCC850475CDB}"/>
              </a:ext>
            </a:extLst>
          </p:cNvPr>
          <p:cNvSpPr txBox="1"/>
          <p:nvPr/>
        </p:nvSpPr>
        <p:spPr>
          <a:xfrm>
            <a:off x="5284011" y="3871084"/>
            <a:ext cx="291526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 i="1" dirty="0">
                <a:solidFill>
                  <a:schemeClr val="dk1"/>
                </a:solidFill>
              </a:rPr>
              <a:t>NASA </a:t>
            </a:r>
            <a:r>
              <a:rPr lang="es-ES" sz="900" i="1" dirty="0" err="1">
                <a:solidFill>
                  <a:schemeClr val="dk1"/>
                </a:solidFill>
              </a:rPr>
              <a:t>Exoplanet</a:t>
            </a:r>
            <a:r>
              <a:rPr lang="es-ES" sz="900" i="1" dirty="0">
                <a:solidFill>
                  <a:schemeClr val="dk1"/>
                </a:solidFill>
              </a:rPr>
              <a:t> Archive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A46E94F-5B7E-91C6-FA1C-AB7A5BBC2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011" y="1166501"/>
            <a:ext cx="2915260" cy="2651417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Characterization and classification of exoplanets</a:t>
            </a:r>
            <a:endParaRPr dirty="0"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1306" y="1146025"/>
            <a:ext cx="4607067" cy="2748710"/>
          </a:xfrm>
          <a:prstGeom prst="rect">
            <a:avLst/>
          </a:prstGeom>
          <a:noFill/>
          <a:ln w="66675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2" name="Google Shape;96;p17">
            <a:extLst>
              <a:ext uri="{FF2B5EF4-FFF2-40B4-BE49-F238E27FC236}">
                <a16:creationId xmlns:a16="http://schemas.microsoft.com/office/drawing/2014/main" id="{00ABBB77-88C3-EDE9-88A6-77BD5676D198}"/>
              </a:ext>
            </a:extLst>
          </p:cNvPr>
          <p:cNvSpPr txBox="1">
            <a:spLocks/>
          </p:cNvSpPr>
          <p:nvPr/>
        </p:nvSpPr>
        <p:spPr>
          <a:xfrm>
            <a:off x="438282" y="1119138"/>
            <a:ext cx="3157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/>
              <a:t>Exoplanet size distribution</a:t>
            </a:r>
          </a:p>
        </p:txBody>
      </p:sp>
      <p:sp>
        <p:nvSpPr>
          <p:cNvPr id="3" name="Google Shape;97;p17">
            <a:extLst>
              <a:ext uri="{FF2B5EF4-FFF2-40B4-BE49-F238E27FC236}">
                <a16:creationId xmlns:a16="http://schemas.microsoft.com/office/drawing/2014/main" id="{DE1FF9B9-89AC-12FF-A680-63A3D6833E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9104" y="1789370"/>
            <a:ext cx="3044658" cy="867222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300" dirty="0"/>
              <a:t>Most exoplanets are bigger than Earth and smaller than Neptune (no Solar System planets in this region) </a:t>
            </a:r>
            <a:endParaRPr sz="1300" dirty="0"/>
          </a:p>
        </p:txBody>
      </p:sp>
      <p:sp>
        <p:nvSpPr>
          <p:cNvPr id="4" name="Google Shape;97;p17">
            <a:extLst>
              <a:ext uri="{FF2B5EF4-FFF2-40B4-BE49-F238E27FC236}">
                <a16:creationId xmlns:a16="http://schemas.microsoft.com/office/drawing/2014/main" id="{7ADB9F6F-FCC1-1BE9-9E00-25845065C833}"/>
              </a:ext>
            </a:extLst>
          </p:cNvPr>
          <p:cNvSpPr txBox="1">
            <a:spLocks/>
          </p:cNvSpPr>
          <p:nvPr/>
        </p:nvSpPr>
        <p:spPr>
          <a:xfrm>
            <a:off x="469104" y="3076188"/>
            <a:ext cx="3044658" cy="8672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Font typeface="Arial"/>
              <a:buNone/>
            </a:pPr>
            <a:r>
              <a:rPr lang="en-GB" sz="1300" dirty="0"/>
              <a:t>Bimodal distribution: two main clusters (Super-Earths and mini-</a:t>
            </a:r>
            <a:r>
              <a:rPr lang="en-GB" sz="1300" dirty="0" err="1"/>
              <a:t>Neptunes</a:t>
            </a:r>
            <a:r>
              <a:rPr lang="en-GB" sz="1300" dirty="0"/>
              <a:t>) with a minima in between (radius valley)</a:t>
            </a:r>
          </a:p>
        </p:txBody>
      </p:sp>
      <p:sp>
        <p:nvSpPr>
          <p:cNvPr id="8" name="Google Shape;77;p15">
            <a:extLst>
              <a:ext uri="{FF2B5EF4-FFF2-40B4-BE49-F238E27FC236}">
                <a16:creationId xmlns:a16="http://schemas.microsoft.com/office/drawing/2014/main" id="{C4A65B38-96DF-8D2B-9047-11E5A1E3595D}"/>
              </a:ext>
            </a:extLst>
          </p:cNvPr>
          <p:cNvSpPr txBox="1"/>
          <p:nvPr/>
        </p:nvSpPr>
        <p:spPr>
          <a:xfrm>
            <a:off x="5177539" y="3943411"/>
            <a:ext cx="21546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S" sz="900" i="1" dirty="0">
                <a:solidFill>
                  <a:schemeClr val="dk1"/>
                </a:solidFill>
              </a:rPr>
              <a:t>R. </a:t>
            </a:r>
            <a:r>
              <a:rPr lang="es-ES" sz="900" i="1" dirty="0" err="1">
                <a:solidFill>
                  <a:schemeClr val="dk1"/>
                </a:solidFill>
              </a:rPr>
              <a:t>Burn</a:t>
            </a:r>
            <a:r>
              <a:rPr lang="es-ES" sz="900" i="1" dirty="0">
                <a:solidFill>
                  <a:schemeClr val="dk1"/>
                </a:solidFill>
              </a:rPr>
              <a:t>, C. </a:t>
            </a:r>
            <a:r>
              <a:rPr lang="es-ES" sz="900" i="1" dirty="0" err="1">
                <a:solidFill>
                  <a:schemeClr val="dk1"/>
                </a:solidFill>
              </a:rPr>
              <a:t>Mordasini</a:t>
            </a:r>
            <a:r>
              <a:rPr lang="es-ES" sz="900" i="1" dirty="0">
                <a:solidFill>
                  <a:schemeClr val="dk1"/>
                </a:solidFill>
              </a:rPr>
              <a:t> / MPIA</a:t>
            </a:r>
            <a:endParaRPr lang="en-GB" sz="900" i="1" dirty="0">
              <a:solidFill>
                <a:schemeClr val="dk1"/>
              </a:solidFill>
            </a:endParaRPr>
          </a:p>
          <a:p>
            <a:pPr algn="ctr"/>
            <a:endParaRPr lang="es-ES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GB" dirty="0"/>
              <a:t>3. Mini-</a:t>
            </a:r>
            <a:r>
              <a:rPr lang="en-GB" dirty="0" err="1"/>
              <a:t>Neptunes</a:t>
            </a:r>
            <a:r>
              <a:rPr lang="en-GB" dirty="0"/>
              <a:t>: </a:t>
            </a:r>
            <a:r>
              <a:rPr lang="es-ES" dirty="0" err="1"/>
              <a:t>planetary</a:t>
            </a:r>
            <a:r>
              <a:rPr lang="es-ES" dirty="0"/>
              <a:t> </a:t>
            </a:r>
            <a:r>
              <a:rPr lang="es-ES" dirty="0" err="1"/>
              <a:t>formation</a:t>
            </a:r>
            <a:r>
              <a:rPr lang="es-ES" dirty="0"/>
              <a:t> </a:t>
            </a:r>
            <a:r>
              <a:rPr lang="es-ES" dirty="0" err="1"/>
              <a:t>degeneracies</a:t>
            </a:r>
            <a:br>
              <a:rPr lang="es-ES" dirty="0"/>
            </a:br>
            <a:endParaRPr dirty="0"/>
          </a:p>
        </p:txBody>
      </p:sp>
      <p:sp>
        <p:nvSpPr>
          <p:cNvPr id="2" name="Google Shape;96;p17">
            <a:extLst>
              <a:ext uri="{FF2B5EF4-FFF2-40B4-BE49-F238E27FC236}">
                <a16:creationId xmlns:a16="http://schemas.microsoft.com/office/drawing/2014/main" id="{00ABBB77-88C3-EDE9-88A6-77BD5676D198}"/>
              </a:ext>
            </a:extLst>
          </p:cNvPr>
          <p:cNvSpPr txBox="1">
            <a:spLocks/>
          </p:cNvSpPr>
          <p:nvPr/>
        </p:nvSpPr>
        <p:spPr>
          <a:xfrm>
            <a:off x="438281" y="1119138"/>
            <a:ext cx="3260415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/>
              <a:t>Mini-</a:t>
            </a:r>
            <a:r>
              <a:rPr lang="en-GB" sz="1800" dirty="0" err="1"/>
              <a:t>Neptunes</a:t>
            </a:r>
            <a:r>
              <a:rPr lang="en-GB" sz="1800" dirty="0"/>
              <a:t>: characteristics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97;p17">
                <a:extLst>
                  <a:ext uri="{FF2B5EF4-FFF2-40B4-BE49-F238E27FC236}">
                    <a16:creationId xmlns:a16="http://schemas.microsoft.com/office/drawing/2014/main" id="{DE1FF9B9-89AC-12FF-A680-63A3D6833E0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69104" y="1653159"/>
                <a:ext cx="3156176" cy="441766"/>
              </a:xfrm>
              <a:prstGeom prst="rect">
                <a:avLst/>
              </a:prstGeom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es" sz="1300" dirty="0"/>
                  <a:t>Radius between 1.8 and 3.5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ngti TC" panose="02010600040101010101" pitchFamily="2" charset="-120"/>
                          </a:rPr>
                          <m:t>♁</m:t>
                        </m:r>
                      </m:sub>
                    </m:sSub>
                  </m:oMath>
                </a14:m>
                <a:endParaRPr sz="1300" dirty="0">
                  <a:solidFill>
                    <a:schemeClr val="tx1"/>
                  </a:solidFill>
                  <a:latin typeface="Songti TC" panose="02010600040101010101" pitchFamily="2" charset="-120"/>
                  <a:ea typeface="Songti TC" panose="02010600040101010101" pitchFamily="2" charset="-120"/>
                </a:endParaRPr>
              </a:p>
            </p:txBody>
          </p:sp>
        </mc:Choice>
        <mc:Fallback xmlns="">
          <p:sp>
            <p:nvSpPr>
              <p:cNvPr id="3" name="Google Shape;97;p17">
                <a:extLst>
                  <a:ext uri="{FF2B5EF4-FFF2-40B4-BE49-F238E27FC236}">
                    <a16:creationId xmlns:a16="http://schemas.microsoft.com/office/drawing/2014/main" id="{DE1FF9B9-89AC-12FF-A680-63A3D6833E0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69104" y="1653159"/>
                <a:ext cx="3156176" cy="4417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97;p17">
            <a:extLst>
              <a:ext uri="{FF2B5EF4-FFF2-40B4-BE49-F238E27FC236}">
                <a16:creationId xmlns:a16="http://schemas.microsoft.com/office/drawing/2014/main" id="{7ADB9F6F-FCC1-1BE9-9E00-25845065C833}"/>
              </a:ext>
            </a:extLst>
          </p:cNvPr>
          <p:cNvSpPr txBox="1">
            <a:spLocks/>
          </p:cNvSpPr>
          <p:nvPr/>
        </p:nvSpPr>
        <p:spPr>
          <a:xfrm>
            <a:off x="505057" y="3509600"/>
            <a:ext cx="1503534" cy="6313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Font typeface="Arial"/>
              <a:buNone/>
            </a:pPr>
            <a:r>
              <a:rPr lang="en-GB" sz="1300" dirty="0"/>
              <a:t>Super Earths with H/He envelopes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AD732F-D834-97C9-0C71-99D2CF66D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80" y="1221678"/>
            <a:ext cx="4074902" cy="26597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Google Shape;77;p15">
            <a:extLst>
              <a:ext uri="{FF2B5EF4-FFF2-40B4-BE49-F238E27FC236}">
                <a16:creationId xmlns:a16="http://schemas.microsoft.com/office/drawing/2014/main" id="{6C2F4B03-4291-2030-5DC3-D1B42245D419}"/>
              </a:ext>
            </a:extLst>
          </p:cNvPr>
          <p:cNvSpPr txBox="1"/>
          <p:nvPr/>
        </p:nvSpPr>
        <p:spPr>
          <a:xfrm>
            <a:off x="5794561" y="3904602"/>
            <a:ext cx="1219739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S" sz="900" i="1" dirty="0">
                <a:solidFill>
                  <a:schemeClr val="tx1"/>
                </a:solidFill>
              </a:rPr>
              <a:t>Fulton et al. (2017)</a:t>
            </a:r>
            <a:endParaRPr lang="en-GB" sz="900" i="1" dirty="0">
              <a:solidFill>
                <a:schemeClr val="tx1"/>
              </a:solidFill>
            </a:endParaRPr>
          </a:p>
          <a:p>
            <a:pPr algn="ctr"/>
            <a:endParaRPr lang="es-ES" i="1" dirty="0">
              <a:solidFill>
                <a:schemeClr val="dk1"/>
              </a:solidFill>
            </a:endParaRPr>
          </a:p>
        </p:txBody>
      </p:sp>
      <p:sp>
        <p:nvSpPr>
          <p:cNvPr id="9" name="Google Shape;97;p17">
            <a:extLst>
              <a:ext uri="{FF2B5EF4-FFF2-40B4-BE49-F238E27FC236}">
                <a16:creationId xmlns:a16="http://schemas.microsoft.com/office/drawing/2014/main" id="{FFA97846-F996-98B7-5559-D84D09C9FD64}"/>
              </a:ext>
            </a:extLst>
          </p:cNvPr>
          <p:cNvSpPr txBox="1">
            <a:spLocks/>
          </p:cNvSpPr>
          <p:nvPr/>
        </p:nvSpPr>
        <p:spPr>
          <a:xfrm>
            <a:off x="469104" y="2279320"/>
            <a:ext cx="3156176" cy="44176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Font typeface="Arial"/>
              <a:buNone/>
            </a:pPr>
            <a:r>
              <a:rPr lang="es-ES" sz="1300" dirty="0" err="1"/>
              <a:t>Different</a:t>
            </a:r>
            <a:r>
              <a:rPr lang="es-ES" sz="1300" dirty="0"/>
              <a:t> </a:t>
            </a:r>
            <a:r>
              <a:rPr lang="es-ES" sz="1300" dirty="0" err="1"/>
              <a:t>masses</a:t>
            </a:r>
            <a:r>
              <a:rPr lang="es-ES" sz="1300" dirty="0"/>
              <a:t> and </a:t>
            </a:r>
            <a:r>
              <a:rPr lang="es-ES" sz="1300" dirty="0" err="1"/>
              <a:t>densities</a:t>
            </a:r>
            <a:endParaRPr lang="ar-AE" sz="1300" dirty="0">
              <a:solidFill>
                <a:schemeClr val="tx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ECB971A-6596-04EA-B706-F4035FDB10A0}"/>
              </a:ext>
            </a:extLst>
          </p:cNvPr>
          <p:cNvSpPr/>
          <p:nvPr/>
        </p:nvSpPr>
        <p:spPr>
          <a:xfrm>
            <a:off x="5835721" y="1356189"/>
            <a:ext cx="801386" cy="217812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D74D42C-490D-6AD1-3F33-2D622B288ACF}"/>
              </a:ext>
            </a:extLst>
          </p:cNvPr>
          <p:cNvSpPr/>
          <p:nvPr/>
        </p:nvSpPr>
        <p:spPr>
          <a:xfrm>
            <a:off x="7080382" y="1590138"/>
            <a:ext cx="984831" cy="55615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bg1"/>
                </a:solidFill>
              </a:rPr>
              <a:t>Data </a:t>
            </a:r>
            <a:r>
              <a:rPr lang="es-ES" sz="1000" dirty="0" err="1">
                <a:solidFill>
                  <a:schemeClr val="bg1"/>
                </a:solidFill>
              </a:rPr>
              <a:t>from</a:t>
            </a:r>
            <a:r>
              <a:rPr lang="es-ES" sz="1000" dirty="0">
                <a:solidFill>
                  <a:schemeClr val="bg1"/>
                </a:solidFill>
              </a:rPr>
              <a:t> Kepler </a:t>
            </a:r>
            <a:r>
              <a:rPr lang="es-ES" sz="1000" dirty="0" err="1">
                <a:solidFill>
                  <a:schemeClr val="bg1"/>
                </a:solidFill>
              </a:rPr>
              <a:t>Survey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2DDAC74-42A9-97ED-B9E3-1A9BE64CBA68}"/>
              </a:ext>
            </a:extLst>
          </p:cNvPr>
          <p:cNvSpPr txBox="1"/>
          <p:nvPr/>
        </p:nvSpPr>
        <p:spPr>
          <a:xfrm>
            <a:off x="374990" y="2849343"/>
            <a:ext cx="3386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What about their compositions?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Different theories and models: </a:t>
            </a:r>
          </a:p>
        </p:txBody>
      </p:sp>
      <p:sp>
        <p:nvSpPr>
          <p:cNvPr id="15" name="Google Shape;97;p17">
            <a:extLst>
              <a:ext uri="{FF2B5EF4-FFF2-40B4-BE49-F238E27FC236}">
                <a16:creationId xmlns:a16="http://schemas.microsoft.com/office/drawing/2014/main" id="{4EB42F60-7B5E-6CF3-849D-F3EAC0BE81BA}"/>
              </a:ext>
            </a:extLst>
          </p:cNvPr>
          <p:cNvSpPr txBox="1">
            <a:spLocks/>
          </p:cNvSpPr>
          <p:nvPr/>
        </p:nvSpPr>
        <p:spPr>
          <a:xfrm>
            <a:off x="2152568" y="3505210"/>
            <a:ext cx="1503534" cy="6313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200"/>
              </a:spcAft>
              <a:buFont typeface="Arial"/>
              <a:buNone/>
            </a:pPr>
            <a:r>
              <a:rPr lang="en-GB" sz="1300" dirty="0"/>
              <a:t>Water          Worlds</a:t>
            </a:r>
          </a:p>
        </p:txBody>
      </p:sp>
    </p:spTree>
    <p:extLst>
      <p:ext uri="{BB962C8B-B14F-4D97-AF65-F5344CB8AC3E}">
        <p14:creationId xmlns:p14="http://schemas.microsoft.com/office/powerpoint/2010/main" val="215094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752</Words>
  <Application>Microsoft Macintosh PowerPoint</Application>
  <PresentationFormat>Presentación en pantalla (16:9)</PresentationFormat>
  <Paragraphs>113</Paragraphs>
  <Slides>16</Slides>
  <Notes>13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Songti TC</vt:lpstr>
      <vt:lpstr>Arial</vt:lpstr>
      <vt:lpstr>Cambria Math</vt:lpstr>
      <vt:lpstr>Simple Dark</vt:lpstr>
      <vt:lpstr>Water worlds or super-Earths? </vt:lpstr>
      <vt:lpstr>Contents</vt:lpstr>
      <vt:lpstr>Introduction: exoplanets and detection methods</vt:lpstr>
      <vt:lpstr>Introduction: exoplanets and detection methods</vt:lpstr>
      <vt:lpstr>Introduction: exoplanets and detection methods</vt:lpstr>
      <vt:lpstr>Introduction: exoplanets and detection methods</vt:lpstr>
      <vt:lpstr>2. Characterization and classification of exoplanets</vt:lpstr>
      <vt:lpstr>2. Characterization and classification of exoplanets</vt:lpstr>
      <vt:lpstr>3. Mini-Neptunes: planetary formation degeneracies </vt:lpstr>
      <vt:lpstr>3. Mini-Neptunes: planetary formation degeneracies </vt:lpstr>
      <vt:lpstr>3. Mini-Neptunes: planetary formation degeneracies </vt:lpstr>
      <vt:lpstr>3. Mini-Neptunes: planetary formation degeneracies </vt:lpstr>
      <vt:lpstr>3. Mini-Neptunes: planetary formation degeneracies </vt:lpstr>
      <vt:lpstr>4. Conclusions and future perspectives</vt:lpstr>
      <vt:lpstr>4. Conclusions and future perspectives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worlds or super-Earths? </dc:title>
  <cp:lastModifiedBy>MANUEL PERALTA FUENTES</cp:lastModifiedBy>
  <cp:revision>7</cp:revision>
  <dcterms:modified xsi:type="dcterms:W3CDTF">2024-08-06T08:27:40Z</dcterms:modified>
</cp:coreProperties>
</file>