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5" r:id="rId10"/>
    <p:sldId id="276" r:id="rId11"/>
    <p:sldId id="279" r:id="rId12"/>
    <p:sldId id="271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F0123E-BD78-41CC-87AF-24606CBFFE0B}" v="510" dt="2024-08-01T09:39:06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ági Petra" userId="e11d47ef-1c5c-4581-b01e-c4e481b777f8" providerId="ADAL" clId="{59F0123E-BD78-41CC-87AF-24606CBFFE0B}"/>
    <pc:docChg chg="undo redo custSel addSld delSld modSld sldOrd">
      <pc:chgData name="Sági Petra" userId="e11d47ef-1c5c-4581-b01e-c4e481b777f8" providerId="ADAL" clId="{59F0123E-BD78-41CC-87AF-24606CBFFE0B}" dt="2024-08-01T09:39:06.015" v="870"/>
      <pc:docMkLst>
        <pc:docMk/>
      </pc:docMkLst>
      <pc:sldChg chg="modSp mod modAnim">
        <pc:chgData name="Sági Petra" userId="e11d47ef-1c5c-4581-b01e-c4e481b777f8" providerId="ADAL" clId="{59F0123E-BD78-41CC-87AF-24606CBFFE0B}" dt="2024-07-29T14:21:48.571" v="555" actId="114"/>
        <pc:sldMkLst>
          <pc:docMk/>
          <pc:sldMk cId="3013474648" sldId="257"/>
        </pc:sldMkLst>
        <pc:spChg chg="mod">
          <ac:chgData name="Sági Petra" userId="e11d47ef-1c5c-4581-b01e-c4e481b777f8" providerId="ADAL" clId="{59F0123E-BD78-41CC-87AF-24606CBFFE0B}" dt="2024-07-29T13:56:20.710" v="46" actId="20577"/>
          <ac:spMkLst>
            <pc:docMk/>
            <pc:sldMk cId="3013474648" sldId="257"/>
            <ac:spMk id="2" creationId="{3DB728A5-8EA2-9B4F-65CD-3838C72F7C22}"/>
          </ac:spMkLst>
        </pc:spChg>
        <pc:spChg chg="mod">
          <ac:chgData name="Sági Petra" userId="e11d47ef-1c5c-4581-b01e-c4e481b777f8" providerId="ADAL" clId="{59F0123E-BD78-41CC-87AF-24606CBFFE0B}" dt="2024-07-29T14:21:48.571" v="555" actId="114"/>
          <ac:spMkLst>
            <pc:docMk/>
            <pc:sldMk cId="3013474648" sldId="257"/>
            <ac:spMk id="3" creationId="{397B90AA-FE90-2D06-3774-3E6DCFF9028B}"/>
          </ac:spMkLst>
        </pc:spChg>
      </pc:sldChg>
      <pc:sldChg chg="modAnim">
        <pc:chgData name="Sági Petra" userId="e11d47ef-1c5c-4581-b01e-c4e481b777f8" providerId="ADAL" clId="{59F0123E-BD78-41CC-87AF-24606CBFFE0B}" dt="2024-08-01T09:37:37.550" v="849"/>
        <pc:sldMkLst>
          <pc:docMk/>
          <pc:sldMk cId="4059652748" sldId="259"/>
        </pc:sldMkLst>
      </pc:sldChg>
      <pc:sldChg chg="modAnim">
        <pc:chgData name="Sági Petra" userId="e11d47ef-1c5c-4581-b01e-c4e481b777f8" providerId="ADAL" clId="{59F0123E-BD78-41CC-87AF-24606CBFFE0B}" dt="2024-08-01T09:37:57.171" v="856"/>
        <pc:sldMkLst>
          <pc:docMk/>
          <pc:sldMk cId="993205632" sldId="260"/>
        </pc:sldMkLst>
      </pc:sldChg>
      <pc:sldChg chg="modAnim">
        <pc:chgData name="Sági Petra" userId="e11d47ef-1c5c-4581-b01e-c4e481b777f8" providerId="ADAL" clId="{59F0123E-BD78-41CC-87AF-24606CBFFE0B}" dt="2024-08-01T09:38:12.065" v="860"/>
        <pc:sldMkLst>
          <pc:docMk/>
          <pc:sldMk cId="816212410" sldId="264"/>
        </pc:sldMkLst>
      </pc:sldChg>
      <pc:sldChg chg="addSp delSp modSp add del mod setBg delDesignElem">
        <pc:chgData name="Sági Petra" userId="e11d47ef-1c5c-4581-b01e-c4e481b777f8" providerId="ADAL" clId="{59F0123E-BD78-41CC-87AF-24606CBFFE0B}" dt="2024-07-29T13:59:23.113" v="135" actId="27636"/>
        <pc:sldMkLst>
          <pc:docMk/>
          <pc:sldMk cId="4256082852" sldId="271"/>
        </pc:sldMkLst>
        <pc:spChg chg="mod">
          <ac:chgData name="Sági Petra" userId="e11d47ef-1c5c-4581-b01e-c4e481b777f8" providerId="ADAL" clId="{59F0123E-BD78-41CC-87AF-24606CBFFE0B}" dt="2024-07-29T13:59:23.113" v="135" actId="27636"/>
          <ac:spMkLst>
            <pc:docMk/>
            <pc:sldMk cId="4256082852" sldId="271"/>
            <ac:spMk id="2" creationId="{BD1FD7D7-531D-4B65-D874-DC7FA68A5F60}"/>
          </ac:spMkLst>
        </pc:spChg>
        <pc:spChg chg="add del">
          <ac:chgData name="Sági Petra" userId="e11d47ef-1c5c-4581-b01e-c4e481b777f8" providerId="ADAL" clId="{59F0123E-BD78-41CC-87AF-24606CBFFE0B}" dt="2024-07-29T13:58:00.309" v="51"/>
          <ac:spMkLst>
            <pc:docMk/>
            <pc:sldMk cId="4256082852" sldId="271"/>
            <ac:spMk id="10" creationId="{2B598DCE-49A4-46FC-89A2-87E971ABED9B}"/>
          </ac:spMkLst>
        </pc:spChg>
        <pc:spChg chg="add del">
          <ac:chgData name="Sági Petra" userId="e11d47ef-1c5c-4581-b01e-c4e481b777f8" providerId="ADAL" clId="{59F0123E-BD78-41CC-87AF-24606CBFFE0B}" dt="2024-07-29T13:58:00.309" v="51"/>
          <ac:spMkLst>
            <pc:docMk/>
            <pc:sldMk cId="4256082852" sldId="271"/>
            <ac:spMk id="12" creationId="{AF448D61-FD92-4997-B065-20433412424A}"/>
          </ac:spMkLst>
        </pc:spChg>
        <pc:spChg chg="add del">
          <ac:chgData name="Sági Petra" userId="e11d47ef-1c5c-4581-b01e-c4e481b777f8" providerId="ADAL" clId="{59F0123E-BD78-41CC-87AF-24606CBFFE0B}" dt="2024-07-29T13:58:00.309" v="51"/>
          <ac:spMkLst>
            <pc:docMk/>
            <pc:sldMk cId="4256082852" sldId="271"/>
            <ac:spMk id="14" creationId="{ED903D6B-9D52-4138-9E24-EB3F7AFA83B0}"/>
          </ac:spMkLst>
        </pc:spChg>
        <pc:cxnChg chg="add del">
          <ac:chgData name="Sági Petra" userId="e11d47ef-1c5c-4581-b01e-c4e481b777f8" providerId="ADAL" clId="{59F0123E-BD78-41CC-87AF-24606CBFFE0B}" dt="2024-07-29T13:58:00.309" v="51"/>
          <ac:cxnSpMkLst>
            <pc:docMk/>
            <pc:sldMk cId="4256082852" sldId="271"/>
            <ac:cxnSpMk id="8" creationId="{AEED5540-64E5-4258-ABA4-753F07B71B38}"/>
          </ac:cxnSpMkLst>
        </pc:cxnChg>
        <pc:cxnChg chg="add del">
          <ac:chgData name="Sági Petra" userId="e11d47ef-1c5c-4581-b01e-c4e481b777f8" providerId="ADAL" clId="{59F0123E-BD78-41CC-87AF-24606CBFFE0B}" dt="2024-07-29T13:58:00.309" v="51"/>
          <ac:cxnSpMkLst>
            <pc:docMk/>
            <pc:sldMk cId="4256082852" sldId="271"/>
            <ac:cxnSpMk id="16" creationId="{E651A8F8-7445-4C49-926D-816D687651DC}"/>
          </ac:cxnSpMkLst>
        </pc:cxnChg>
      </pc:sldChg>
      <pc:sldChg chg="add">
        <pc:chgData name="Sági Petra" userId="e11d47ef-1c5c-4581-b01e-c4e481b777f8" providerId="ADAL" clId="{59F0123E-BD78-41CC-87AF-24606CBFFE0B}" dt="2024-07-29T13:57:20.392" v="47"/>
        <pc:sldMkLst>
          <pc:docMk/>
          <pc:sldMk cId="254077630" sldId="276"/>
        </pc:sldMkLst>
      </pc:sldChg>
      <pc:sldChg chg="add">
        <pc:chgData name="Sági Petra" userId="e11d47ef-1c5c-4581-b01e-c4e481b777f8" providerId="ADAL" clId="{59F0123E-BD78-41CC-87AF-24606CBFFE0B}" dt="2024-07-29T13:57:26.539" v="48"/>
        <pc:sldMkLst>
          <pc:docMk/>
          <pc:sldMk cId="1045295113" sldId="279"/>
        </pc:sldMkLst>
      </pc:sldChg>
      <pc:sldChg chg="modSp add ord modAnim">
        <pc:chgData name="Sági Petra" userId="e11d47ef-1c5c-4581-b01e-c4e481b777f8" providerId="ADAL" clId="{59F0123E-BD78-41CC-87AF-24606CBFFE0B}" dt="2024-08-01T09:38:21.686" v="863"/>
        <pc:sldMkLst>
          <pc:docMk/>
          <pc:sldMk cId="979390282" sldId="280"/>
        </pc:sldMkLst>
        <pc:spChg chg="mod">
          <ac:chgData name="Sági Petra" userId="e11d47ef-1c5c-4581-b01e-c4e481b777f8" providerId="ADAL" clId="{59F0123E-BD78-41CC-87AF-24606CBFFE0B}" dt="2024-07-29T13:59:35.730" v="160" actId="20577"/>
          <ac:spMkLst>
            <pc:docMk/>
            <pc:sldMk cId="979390282" sldId="280"/>
            <ac:spMk id="2" creationId="{991D7CC5-77D1-19BE-1D2D-D6E3835C044A}"/>
          </ac:spMkLst>
        </pc:spChg>
        <pc:spChg chg="mod">
          <ac:chgData name="Sági Petra" userId="e11d47ef-1c5c-4581-b01e-c4e481b777f8" providerId="ADAL" clId="{59F0123E-BD78-41CC-87AF-24606CBFFE0B}" dt="2024-07-29T14:02:02.402" v="201" actId="20577"/>
          <ac:spMkLst>
            <pc:docMk/>
            <pc:sldMk cId="979390282" sldId="280"/>
            <ac:spMk id="3" creationId="{6AA2164F-F215-B969-B551-622BDC2DD16A}"/>
          </ac:spMkLst>
        </pc:spChg>
      </pc:sldChg>
      <pc:sldChg chg="addSp delSp modSp new mod">
        <pc:chgData name="Sági Petra" userId="e11d47ef-1c5c-4581-b01e-c4e481b777f8" providerId="ADAL" clId="{59F0123E-BD78-41CC-87AF-24606CBFFE0B}" dt="2024-07-29T14:05:24.178" v="271" actId="1076"/>
        <pc:sldMkLst>
          <pc:docMk/>
          <pc:sldMk cId="2477467725" sldId="281"/>
        </pc:sldMkLst>
        <pc:spChg chg="del">
          <ac:chgData name="Sági Petra" userId="e11d47ef-1c5c-4581-b01e-c4e481b777f8" providerId="ADAL" clId="{59F0123E-BD78-41CC-87AF-24606CBFFE0B}" dt="2024-07-29T14:02:50.138" v="203" actId="478"/>
          <ac:spMkLst>
            <pc:docMk/>
            <pc:sldMk cId="2477467725" sldId="281"/>
            <ac:spMk id="2" creationId="{88208B8A-7087-57E7-B26F-1ABCEA728B72}"/>
          </ac:spMkLst>
        </pc:spChg>
        <pc:spChg chg="del">
          <ac:chgData name="Sági Petra" userId="e11d47ef-1c5c-4581-b01e-c4e481b777f8" providerId="ADAL" clId="{59F0123E-BD78-41CC-87AF-24606CBFFE0B}" dt="2024-07-29T14:03:11.597" v="204" actId="931"/>
          <ac:spMkLst>
            <pc:docMk/>
            <pc:sldMk cId="2477467725" sldId="281"/>
            <ac:spMk id="3" creationId="{05A77FD2-2057-7D38-640D-3720E673BC84}"/>
          </ac:spMkLst>
        </pc:spChg>
        <pc:spChg chg="add mod">
          <ac:chgData name="Sági Petra" userId="e11d47ef-1c5c-4581-b01e-c4e481b777f8" providerId="ADAL" clId="{59F0123E-BD78-41CC-87AF-24606CBFFE0B}" dt="2024-07-29T14:05:24.178" v="271" actId="1076"/>
          <ac:spMkLst>
            <pc:docMk/>
            <pc:sldMk cId="2477467725" sldId="281"/>
            <ac:spMk id="6" creationId="{2F0B3420-BFC6-FCAF-F29C-FC1F6BFA3934}"/>
          </ac:spMkLst>
        </pc:spChg>
        <pc:spChg chg="add mod">
          <ac:chgData name="Sági Petra" userId="e11d47ef-1c5c-4581-b01e-c4e481b777f8" providerId="ADAL" clId="{59F0123E-BD78-41CC-87AF-24606CBFFE0B}" dt="2024-07-29T14:05:21.229" v="270" actId="1076"/>
          <ac:spMkLst>
            <pc:docMk/>
            <pc:sldMk cId="2477467725" sldId="281"/>
            <ac:spMk id="9" creationId="{6F5FD9E0-C94E-CE75-DBEB-529B110476F8}"/>
          </ac:spMkLst>
        </pc:spChg>
        <pc:spChg chg="add mod">
          <ac:chgData name="Sági Petra" userId="e11d47ef-1c5c-4581-b01e-c4e481b777f8" providerId="ADAL" clId="{59F0123E-BD78-41CC-87AF-24606CBFFE0B}" dt="2024-07-29T14:05:17.009" v="269" actId="1076"/>
          <ac:spMkLst>
            <pc:docMk/>
            <pc:sldMk cId="2477467725" sldId="281"/>
            <ac:spMk id="12" creationId="{15D9C623-D00C-FD95-7331-8599870403FC}"/>
          </ac:spMkLst>
        </pc:spChg>
        <pc:picChg chg="add mod">
          <ac:chgData name="Sági Petra" userId="e11d47ef-1c5c-4581-b01e-c4e481b777f8" providerId="ADAL" clId="{59F0123E-BD78-41CC-87AF-24606CBFFE0B}" dt="2024-07-29T14:05:03.545" v="257" actId="1076"/>
          <ac:picMkLst>
            <pc:docMk/>
            <pc:sldMk cId="2477467725" sldId="281"/>
            <ac:picMk id="5" creationId="{32766F00-8633-2DE1-2CFD-C5C1B6A8F8CE}"/>
          </ac:picMkLst>
        </pc:picChg>
        <pc:picChg chg="add mod">
          <ac:chgData name="Sági Petra" userId="e11d47ef-1c5c-4581-b01e-c4e481b777f8" providerId="ADAL" clId="{59F0123E-BD78-41CC-87AF-24606CBFFE0B}" dt="2024-07-29T14:05:01.263" v="256" actId="1076"/>
          <ac:picMkLst>
            <pc:docMk/>
            <pc:sldMk cId="2477467725" sldId="281"/>
            <ac:picMk id="8" creationId="{4114FA39-2561-3CA4-A6E1-2EB27A1C1D1E}"/>
          </ac:picMkLst>
        </pc:picChg>
        <pc:picChg chg="add mod">
          <ac:chgData name="Sági Petra" userId="e11d47ef-1c5c-4581-b01e-c4e481b777f8" providerId="ADAL" clId="{59F0123E-BD78-41CC-87AF-24606CBFFE0B}" dt="2024-07-29T14:04:49.645" v="253" actId="1076"/>
          <ac:picMkLst>
            <pc:docMk/>
            <pc:sldMk cId="2477467725" sldId="281"/>
            <ac:picMk id="11" creationId="{BEDED348-3CDB-33A8-196C-AD6CFD2FD597}"/>
          </ac:picMkLst>
        </pc:picChg>
      </pc:sldChg>
      <pc:sldChg chg="addSp delSp modSp new mod modAnim">
        <pc:chgData name="Sági Petra" userId="e11d47ef-1c5c-4581-b01e-c4e481b777f8" providerId="ADAL" clId="{59F0123E-BD78-41CC-87AF-24606CBFFE0B}" dt="2024-07-29T14:17:33.408" v="432"/>
        <pc:sldMkLst>
          <pc:docMk/>
          <pc:sldMk cId="1915825242" sldId="283"/>
        </pc:sldMkLst>
        <pc:spChg chg="del">
          <ac:chgData name="Sági Petra" userId="e11d47ef-1c5c-4581-b01e-c4e481b777f8" providerId="ADAL" clId="{59F0123E-BD78-41CC-87AF-24606CBFFE0B}" dt="2024-07-29T14:08:01.652" v="273" actId="21"/>
          <ac:spMkLst>
            <pc:docMk/>
            <pc:sldMk cId="1915825242" sldId="283"/>
            <ac:spMk id="2" creationId="{0BEF42E5-5E75-1435-095E-EFCE6B15407A}"/>
          </ac:spMkLst>
        </pc:spChg>
        <pc:spChg chg="del">
          <ac:chgData name="Sági Petra" userId="e11d47ef-1c5c-4581-b01e-c4e481b777f8" providerId="ADAL" clId="{59F0123E-BD78-41CC-87AF-24606CBFFE0B}" dt="2024-07-29T14:08:26.533" v="274" actId="3680"/>
          <ac:spMkLst>
            <pc:docMk/>
            <pc:sldMk cId="1915825242" sldId="283"/>
            <ac:spMk id="3" creationId="{C46B2143-7C5B-8D5A-54AB-60283C74380A}"/>
          </ac:spMkLst>
        </pc:spChg>
        <pc:spChg chg="add mod">
          <ac:chgData name="Sági Petra" userId="e11d47ef-1c5c-4581-b01e-c4e481b777f8" providerId="ADAL" clId="{59F0123E-BD78-41CC-87AF-24606CBFFE0B}" dt="2024-07-29T14:16:32.141" v="421" actId="1076"/>
          <ac:spMkLst>
            <pc:docMk/>
            <pc:sldMk cId="1915825242" sldId="283"/>
            <ac:spMk id="14" creationId="{8BE30D85-E9F1-0258-F28D-93476DBFC9DE}"/>
          </ac:spMkLst>
        </pc:spChg>
        <pc:graphicFrameChg chg="add mod ord modGraphic">
          <ac:chgData name="Sági Petra" userId="e11d47ef-1c5c-4581-b01e-c4e481b777f8" providerId="ADAL" clId="{59F0123E-BD78-41CC-87AF-24606CBFFE0B}" dt="2024-07-29T14:12:43.295" v="352" actId="20577"/>
          <ac:graphicFrameMkLst>
            <pc:docMk/>
            <pc:sldMk cId="1915825242" sldId="283"/>
            <ac:graphicFrameMk id="4" creationId="{0F697E5F-7F33-B906-1182-CE83F1ED5404}"/>
          </ac:graphicFrameMkLst>
        </pc:graphicFrameChg>
        <pc:cxnChg chg="add mod">
          <ac:chgData name="Sági Petra" userId="e11d47ef-1c5c-4581-b01e-c4e481b777f8" providerId="ADAL" clId="{59F0123E-BD78-41CC-87AF-24606CBFFE0B}" dt="2024-07-29T14:15:18.511" v="378" actId="692"/>
          <ac:cxnSpMkLst>
            <pc:docMk/>
            <pc:sldMk cId="1915825242" sldId="283"/>
            <ac:cxnSpMk id="6" creationId="{9C4A8E0D-B0F2-4085-5926-ECF1D9E1D439}"/>
          </ac:cxnSpMkLst>
        </pc:cxnChg>
        <pc:cxnChg chg="add mod">
          <ac:chgData name="Sági Petra" userId="e11d47ef-1c5c-4581-b01e-c4e481b777f8" providerId="ADAL" clId="{59F0123E-BD78-41CC-87AF-24606CBFFE0B}" dt="2024-07-29T14:15:13.629" v="372" actId="692"/>
          <ac:cxnSpMkLst>
            <pc:docMk/>
            <pc:sldMk cId="1915825242" sldId="283"/>
            <ac:cxnSpMk id="12" creationId="{C72C7716-E815-7311-1FE7-6A6A6BD9B611}"/>
          </ac:cxnSpMkLst>
        </pc:cxnChg>
      </pc:sldChg>
      <pc:sldChg chg="modSp add mod modAnim">
        <pc:chgData name="Sági Petra" userId="e11d47ef-1c5c-4581-b01e-c4e481b777f8" providerId="ADAL" clId="{59F0123E-BD78-41CC-87AF-24606CBFFE0B}" dt="2024-08-01T09:38:57.856" v="867"/>
        <pc:sldMkLst>
          <pc:docMk/>
          <pc:sldMk cId="3665121340" sldId="284"/>
        </pc:sldMkLst>
        <pc:spChg chg="mod">
          <ac:chgData name="Sági Petra" userId="e11d47ef-1c5c-4581-b01e-c4e481b777f8" providerId="ADAL" clId="{59F0123E-BD78-41CC-87AF-24606CBFFE0B}" dt="2024-07-29T14:18:47.109" v="444" actId="20577"/>
          <ac:spMkLst>
            <pc:docMk/>
            <pc:sldMk cId="3665121340" sldId="284"/>
            <ac:spMk id="2" creationId="{991D7CC5-77D1-19BE-1D2D-D6E3835C044A}"/>
          </ac:spMkLst>
        </pc:spChg>
        <pc:spChg chg="mod">
          <ac:chgData name="Sági Petra" userId="e11d47ef-1c5c-4581-b01e-c4e481b777f8" providerId="ADAL" clId="{59F0123E-BD78-41CC-87AF-24606CBFFE0B}" dt="2024-07-29T14:21:27.237" v="554" actId="20577"/>
          <ac:spMkLst>
            <pc:docMk/>
            <pc:sldMk cId="3665121340" sldId="284"/>
            <ac:spMk id="3" creationId="{6AA2164F-F215-B969-B551-622BDC2DD16A}"/>
          </ac:spMkLst>
        </pc:spChg>
      </pc:sldChg>
      <pc:sldChg chg="addSp modSp new mod">
        <pc:chgData name="Sági Petra" userId="e11d47ef-1c5c-4581-b01e-c4e481b777f8" providerId="ADAL" clId="{59F0123E-BD78-41CC-87AF-24606CBFFE0B}" dt="2024-07-29T14:27:13.573" v="574" actId="1076"/>
        <pc:sldMkLst>
          <pc:docMk/>
          <pc:sldMk cId="2597837523" sldId="285"/>
        </pc:sldMkLst>
        <pc:picChg chg="add mod">
          <ac:chgData name="Sági Petra" userId="e11d47ef-1c5c-4581-b01e-c4e481b777f8" providerId="ADAL" clId="{59F0123E-BD78-41CC-87AF-24606CBFFE0B}" dt="2024-07-29T14:26:08.709" v="561" actId="1076"/>
          <ac:picMkLst>
            <pc:docMk/>
            <pc:sldMk cId="2597837523" sldId="285"/>
            <ac:picMk id="5" creationId="{A105BDDF-96FC-17CA-837A-1839C564E644}"/>
          </ac:picMkLst>
        </pc:picChg>
        <pc:picChg chg="add mod">
          <ac:chgData name="Sági Petra" userId="e11d47ef-1c5c-4581-b01e-c4e481b777f8" providerId="ADAL" clId="{59F0123E-BD78-41CC-87AF-24606CBFFE0B}" dt="2024-07-29T14:27:13.573" v="574" actId="1076"/>
          <ac:picMkLst>
            <pc:docMk/>
            <pc:sldMk cId="2597837523" sldId="285"/>
            <ac:picMk id="1026" creationId="{D83EB20D-67E8-0317-DCE3-3896FE9EA023}"/>
          </ac:picMkLst>
        </pc:picChg>
      </pc:sldChg>
      <pc:sldChg chg="addSp modSp add mod modAnim">
        <pc:chgData name="Sági Petra" userId="e11d47ef-1c5c-4581-b01e-c4e481b777f8" providerId="ADAL" clId="{59F0123E-BD78-41CC-87AF-24606CBFFE0B}" dt="2024-08-01T09:39:06.015" v="870"/>
        <pc:sldMkLst>
          <pc:docMk/>
          <pc:sldMk cId="1025918291" sldId="286"/>
        </pc:sldMkLst>
        <pc:spChg chg="mod">
          <ac:chgData name="Sági Petra" userId="e11d47ef-1c5c-4581-b01e-c4e481b777f8" providerId="ADAL" clId="{59F0123E-BD78-41CC-87AF-24606CBFFE0B}" dt="2024-07-29T14:28:20.001" v="596" actId="20577"/>
          <ac:spMkLst>
            <pc:docMk/>
            <pc:sldMk cId="1025918291" sldId="286"/>
            <ac:spMk id="2" creationId="{991D7CC5-77D1-19BE-1D2D-D6E3835C044A}"/>
          </ac:spMkLst>
        </pc:spChg>
        <pc:spChg chg="mod">
          <ac:chgData name="Sági Petra" userId="e11d47ef-1c5c-4581-b01e-c4e481b777f8" providerId="ADAL" clId="{59F0123E-BD78-41CC-87AF-24606CBFFE0B}" dt="2024-07-29T14:30:24.259" v="807" actId="20577"/>
          <ac:spMkLst>
            <pc:docMk/>
            <pc:sldMk cId="1025918291" sldId="286"/>
            <ac:spMk id="3" creationId="{6AA2164F-F215-B969-B551-622BDC2DD16A}"/>
          </ac:spMkLst>
        </pc:spChg>
        <pc:picChg chg="add mod">
          <ac:chgData name="Sági Petra" userId="e11d47ef-1c5c-4581-b01e-c4e481b777f8" providerId="ADAL" clId="{59F0123E-BD78-41CC-87AF-24606CBFFE0B}" dt="2024-07-29T14:31:36.005" v="820" actId="1076"/>
          <ac:picMkLst>
            <pc:docMk/>
            <pc:sldMk cId="1025918291" sldId="286"/>
            <ac:picMk id="5" creationId="{C1E7EC79-CA76-4B49-E065-0988EACFDEDF}"/>
          </ac:picMkLst>
        </pc:picChg>
        <pc:picChg chg="add mod">
          <ac:chgData name="Sági Petra" userId="e11d47ef-1c5c-4581-b01e-c4e481b777f8" providerId="ADAL" clId="{59F0123E-BD78-41CC-87AF-24606CBFFE0B}" dt="2024-07-29T14:31:17.597" v="815" actId="1076"/>
          <ac:picMkLst>
            <pc:docMk/>
            <pc:sldMk cId="1025918291" sldId="286"/>
            <ac:picMk id="7" creationId="{D27917C0-D464-E32F-2D73-0E6F83CD01E0}"/>
          </ac:picMkLst>
        </pc:picChg>
        <pc:picChg chg="add mod">
          <ac:chgData name="Sági Petra" userId="e11d47ef-1c5c-4581-b01e-c4e481b777f8" providerId="ADAL" clId="{59F0123E-BD78-41CC-87AF-24606CBFFE0B}" dt="2024-07-29T14:31:37.121" v="821" actId="1076"/>
          <ac:picMkLst>
            <pc:docMk/>
            <pc:sldMk cId="1025918291" sldId="286"/>
            <ac:picMk id="9" creationId="{40D679BA-2C3C-DAAA-0B16-D74B5C7E8572}"/>
          </ac:picMkLst>
        </pc:picChg>
        <pc:picChg chg="add mod">
          <ac:chgData name="Sági Petra" userId="e11d47ef-1c5c-4581-b01e-c4e481b777f8" providerId="ADAL" clId="{59F0123E-BD78-41CC-87AF-24606CBFFE0B}" dt="2024-07-29T14:32:25.874" v="830" actId="14100"/>
          <ac:picMkLst>
            <pc:docMk/>
            <pc:sldMk cId="1025918291" sldId="286"/>
            <ac:picMk id="11" creationId="{A8675EDA-D1C3-963F-84B0-4D6FD47CEE53}"/>
          </ac:picMkLst>
        </pc:picChg>
        <pc:picChg chg="add mod">
          <ac:chgData name="Sági Petra" userId="e11d47ef-1c5c-4581-b01e-c4e481b777f8" providerId="ADAL" clId="{59F0123E-BD78-41CC-87AF-24606CBFFE0B}" dt="2024-07-29T14:33:08.210" v="836" actId="1076"/>
          <ac:picMkLst>
            <pc:docMk/>
            <pc:sldMk cId="1025918291" sldId="286"/>
            <ac:picMk id="13" creationId="{A0A964FD-EA49-1BC1-E284-D40A3C6C20FF}"/>
          </ac:picMkLst>
        </pc:picChg>
        <pc:picChg chg="add mod">
          <ac:chgData name="Sági Petra" userId="e11d47ef-1c5c-4581-b01e-c4e481b777f8" providerId="ADAL" clId="{59F0123E-BD78-41CC-87AF-24606CBFFE0B}" dt="2024-07-29T14:34:14.169" v="843" actId="1076"/>
          <ac:picMkLst>
            <pc:docMk/>
            <pc:sldMk cId="1025918291" sldId="286"/>
            <ac:picMk id="15" creationId="{9811F1C5-8156-807C-ABB4-268967BDA5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D808E-4A50-4898-9487-90315F219D43}" type="datetimeFigureOut">
              <a:rPr lang="hu-HU" smtClean="0"/>
              <a:t>2024. 08. 01.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2CE97-53FA-41DE-9E7A-17C454AC010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45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1-2 csillag </a:t>
            </a:r>
            <a:r>
              <a:rPr lang="hu-HU" dirty="0" err="1"/>
              <a:t>interferometriás</a:t>
            </a:r>
            <a:r>
              <a:rPr lang="hu-HU" dirty="0"/>
              <a:t> leképezését már megcsinálták (</a:t>
            </a:r>
            <a:r>
              <a:rPr lang="hu-HU" dirty="0" err="1"/>
              <a:t>zeta</a:t>
            </a:r>
            <a:r>
              <a:rPr lang="hu-HU" dirty="0"/>
              <a:t> And, </a:t>
            </a:r>
            <a:r>
              <a:rPr lang="hu-HU" dirty="0" err="1"/>
              <a:t>sigma</a:t>
            </a:r>
            <a:r>
              <a:rPr lang="hu-HU" dirty="0"/>
              <a:t> </a:t>
            </a:r>
            <a:r>
              <a:rPr lang="hu-HU" dirty="0" err="1"/>
              <a:t>Gem</a:t>
            </a:r>
            <a:r>
              <a:rPr lang="hu-HU" dirty="0"/>
              <a:t>, </a:t>
            </a:r>
            <a:r>
              <a:rPr lang="hu-HU" dirty="0" err="1"/>
              <a:t>Roettenbacher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), de kevés ilyen célpont van, amire ezt meg lehet csinálni jelenleg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AA565-38F1-4FC0-8E35-A02994D59D5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39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DI </a:t>
            </a:r>
            <a:r>
              <a:rPr lang="hu-HU" dirty="0" err="1"/>
              <a:t>Psc</a:t>
            </a:r>
            <a:r>
              <a:rPr lang="hu-HU" dirty="0"/>
              <a:t>-n meg elég sok ilyen apróbb </a:t>
            </a:r>
            <a:r>
              <a:rPr lang="hu-HU" dirty="0" err="1"/>
              <a:t>fícsört</a:t>
            </a:r>
            <a:r>
              <a:rPr lang="hu-HU" dirty="0"/>
              <a:t> láttunk korábban szintén (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Isik </a:t>
            </a:r>
            <a:r>
              <a:rPr lang="hu-HU" b="0" i="0" dirty="0" err="1">
                <a:solidFill>
                  <a:srgbClr val="DBDEE1"/>
                </a:solidFill>
                <a:effectLst/>
                <a:latin typeface="gg sans"/>
              </a:rPr>
              <a:t>et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 </a:t>
            </a:r>
            <a:r>
              <a:rPr lang="hu-HU" b="0" i="0" dirty="0" err="1">
                <a:solidFill>
                  <a:srgbClr val="DBDEE1"/>
                </a:solidFill>
                <a:effectLst/>
                <a:latin typeface="gg sans"/>
              </a:rPr>
              <a:t>al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 2018)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AA565-38F1-4FC0-8E35-A02994D59D5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46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6F45E-F6BC-7936-3783-FB25BFBCC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2A8B1F8-261A-AFE9-42D9-3CF89BDC2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0568B362-AEA7-9030-05A4-9EF573126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DI </a:t>
            </a:r>
            <a:r>
              <a:rPr lang="hu-HU" dirty="0" err="1"/>
              <a:t>Psc</a:t>
            </a:r>
            <a:r>
              <a:rPr lang="hu-HU" dirty="0"/>
              <a:t>-n meg elég sok ilyen apróbb </a:t>
            </a:r>
            <a:r>
              <a:rPr lang="hu-HU" dirty="0" err="1"/>
              <a:t>fícsört</a:t>
            </a:r>
            <a:r>
              <a:rPr lang="hu-HU" dirty="0"/>
              <a:t> láttunk korábban szintén (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Isik </a:t>
            </a:r>
            <a:r>
              <a:rPr lang="hu-HU" b="0" i="0" dirty="0" err="1">
                <a:solidFill>
                  <a:srgbClr val="DBDEE1"/>
                </a:solidFill>
                <a:effectLst/>
                <a:latin typeface="gg sans"/>
              </a:rPr>
              <a:t>et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 </a:t>
            </a:r>
            <a:r>
              <a:rPr lang="hu-HU" b="0" i="0" dirty="0" err="1">
                <a:solidFill>
                  <a:srgbClr val="DBDEE1"/>
                </a:solidFill>
                <a:effectLst/>
                <a:latin typeface="gg sans"/>
              </a:rPr>
              <a:t>al</a:t>
            </a:r>
            <a:r>
              <a:rPr lang="hu-HU" b="0" i="0" dirty="0">
                <a:solidFill>
                  <a:srgbClr val="DBDEE1"/>
                </a:solidFill>
                <a:effectLst/>
                <a:latin typeface="gg sans"/>
              </a:rPr>
              <a:t> 2018)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828908-1741-B280-971C-29F220A4B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AA565-38F1-4FC0-8E35-A02994D59D5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38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82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0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3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30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7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1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8/1/2024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67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4" name="Picture 3" descr="Sky full of stars">
            <a:extLst>
              <a:ext uri="{FF2B5EF4-FFF2-40B4-BE49-F238E27FC236}">
                <a16:creationId xmlns:a16="http://schemas.microsoft.com/office/drawing/2014/main" id="{F83F2F2C-F705-F037-83A6-9E569339BA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599" b="11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DB728A5-8EA2-9B4F-65CD-3838C72F7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523999"/>
            <a:ext cx="7620000" cy="1905001"/>
          </a:xfrm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Photocenter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shifts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caused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endParaRPr lang="hu-H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97B90AA-FE90-2D06-3774-3E6DCFF90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806" y="3992397"/>
            <a:ext cx="7714388" cy="2865603"/>
          </a:xfrm>
        </p:spPr>
        <p:txBody>
          <a:bodyPr>
            <a:normAutofit/>
          </a:bodyPr>
          <a:lstStyle/>
          <a:p>
            <a:pPr algn="ctr"/>
            <a:r>
              <a:rPr lang="hu-HU" b="1" i="1" dirty="0" err="1">
                <a:solidFill>
                  <a:srgbClr val="FFFFFF"/>
                </a:solidFill>
              </a:rPr>
              <a:t>Presenter</a:t>
            </a:r>
            <a:r>
              <a:rPr lang="hu-HU" b="1" i="1" dirty="0">
                <a:solidFill>
                  <a:srgbClr val="FFFFFF"/>
                </a:solidFill>
              </a:rPr>
              <a:t>:</a:t>
            </a:r>
            <a:r>
              <a:rPr lang="hu-HU" b="1" dirty="0">
                <a:solidFill>
                  <a:srgbClr val="FFFFFF"/>
                </a:solidFill>
              </a:rPr>
              <a:t> Petra Sági</a:t>
            </a:r>
          </a:p>
          <a:p>
            <a:pPr algn="ctr"/>
            <a:r>
              <a:rPr lang="hu-HU" b="1" i="1" dirty="0" err="1">
                <a:solidFill>
                  <a:srgbClr val="FFFFFF"/>
                </a:solidFill>
              </a:rPr>
              <a:t>Supervisor</a:t>
            </a:r>
            <a:r>
              <a:rPr lang="hu-HU" b="1" i="1" dirty="0">
                <a:solidFill>
                  <a:srgbClr val="FFFFFF"/>
                </a:solidFill>
              </a:rPr>
              <a:t>: </a:t>
            </a:r>
            <a:r>
              <a:rPr lang="hu-HU" b="1" dirty="0">
                <a:solidFill>
                  <a:srgbClr val="FFFFFF"/>
                </a:solidFill>
              </a:rPr>
              <a:t>Kriskovics Levente</a:t>
            </a:r>
          </a:p>
          <a:p>
            <a:pPr algn="ctr"/>
            <a:r>
              <a:rPr lang="hu-HU" b="1" i="1" dirty="0">
                <a:solidFill>
                  <a:srgbClr val="FFFFFF"/>
                </a:solidFill>
              </a:rPr>
              <a:t>Co-</a:t>
            </a:r>
            <a:r>
              <a:rPr lang="hu-HU" b="1" i="1" dirty="0" err="1">
                <a:solidFill>
                  <a:srgbClr val="FFFFFF"/>
                </a:solidFill>
              </a:rPr>
              <a:t>authors</a:t>
            </a:r>
            <a:r>
              <a:rPr lang="hu-HU" b="1" i="1" dirty="0">
                <a:solidFill>
                  <a:srgbClr val="FFFFFF"/>
                </a:solidFill>
              </a:rPr>
              <a:t>: </a:t>
            </a:r>
            <a:r>
              <a:rPr lang="hu-HU" b="1" dirty="0">
                <a:solidFill>
                  <a:srgbClr val="FFFFFF"/>
                </a:solidFill>
              </a:rPr>
              <a:t>Anna Görgei, Zsolt Kővári</a:t>
            </a:r>
            <a:endParaRPr lang="hu-HU" b="1" i="1" dirty="0">
              <a:solidFill>
                <a:srgbClr val="FFFFFF"/>
              </a:solidFill>
            </a:endParaRPr>
          </a:p>
          <a:p>
            <a:pPr algn="ctr"/>
            <a:r>
              <a:rPr lang="hu-HU" b="1" dirty="0">
                <a:solidFill>
                  <a:srgbClr val="FFFFFF"/>
                </a:solidFill>
              </a:rPr>
              <a:t>2024.08.05. ICPS 2024</a:t>
            </a:r>
          </a:p>
          <a:p>
            <a:pPr algn="ctr"/>
            <a:r>
              <a:rPr lang="hu-HU" b="1" i="1" dirty="0" err="1">
                <a:solidFill>
                  <a:srgbClr val="FFFFFF"/>
                </a:solidFill>
              </a:rPr>
              <a:t>Funded</a:t>
            </a:r>
            <a:r>
              <a:rPr lang="hu-HU" b="1" i="1" dirty="0">
                <a:solidFill>
                  <a:srgbClr val="FFFFFF"/>
                </a:solidFill>
              </a:rPr>
              <a:t> </a:t>
            </a:r>
            <a:r>
              <a:rPr lang="hu-HU" b="1" i="1" dirty="0" err="1">
                <a:solidFill>
                  <a:srgbClr val="FFFFFF"/>
                </a:solidFill>
              </a:rPr>
              <a:t>by</a:t>
            </a:r>
            <a:r>
              <a:rPr lang="hu-HU" b="1" i="1" dirty="0">
                <a:solidFill>
                  <a:srgbClr val="FFFFFF"/>
                </a:solidFill>
              </a:rPr>
              <a:t>: </a:t>
            </a:r>
            <a:r>
              <a:rPr lang="hu-HU" dirty="0"/>
              <a:t>ELTE Eötvös Loránd University, Budapest, Hungary;</a:t>
            </a:r>
            <a:br>
              <a:rPr lang="hu-HU" dirty="0"/>
            </a:br>
            <a:r>
              <a:rPr lang="hu-HU" dirty="0"/>
              <a:t>HUN-REN CSFK Konkoly </a:t>
            </a:r>
            <a:r>
              <a:rPr lang="hu-HU" dirty="0" err="1"/>
              <a:t>Observatory</a:t>
            </a:r>
            <a:endParaRPr lang="hu-HU" dirty="0"/>
          </a:p>
          <a:p>
            <a:pPr algn="ctr"/>
            <a:endParaRPr lang="hu-HU" b="1" i="1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ehet, hogy egy kép erről: , szöveg, amely így szól: „牛 16 16上35 35 5”">
            <a:extLst>
              <a:ext uri="{FF2B5EF4-FFF2-40B4-BE49-F238E27FC236}">
                <a16:creationId xmlns:a16="http://schemas.microsoft.com/office/drawing/2014/main" id="{CC83C5F7-B13F-4C18-03DE-2982092B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75" y="5088825"/>
            <a:ext cx="1526283" cy="152628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 descr="A képen Grafika, Betűtípus, embléma, tervezés látható&#10;&#10;Automatikusan generált leírás">
            <a:extLst>
              <a:ext uri="{FF2B5EF4-FFF2-40B4-BE49-F238E27FC236}">
                <a16:creationId xmlns:a16="http://schemas.microsoft.com/office/drawing/2014/main" id="{9B2DF1FA-E8CA-F6E6-7F75-B687E214A9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0" y="5088825"/>
            <a:ext cx="2806507" cy="1526283"/>
          </a:xfrm>
          <a:prstGeom prst="rect">
            <a:avLst/>
          </a:prstGeom>
        </p:spPr>
      </p:pic>
      <p:pic>
        <p:nvPicPr>
          <p:cNvPr id="9" name="Kép 8" descr="A képen szöveg, Betűtípus, Acélkék, képernyőkép látható&#10;&#10;Automatikusan generált leírás">
            <a:extLst>
              <a:ext uri="{FF2B5EF4-FFF2-40B4-BE49-F238E27FC236}">
                <a16:creationId xmlns:a16="http://schemas.microsoft.com/office/drawing/2014/main" id="{1B02D240-1E46-E092-3849-DDD8ECA65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7217" cy="10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CA13451E-7516-9F85-AEA9-E0452D8EF852}"/>
              </a:ext>
            </a:extLst>
          </p:cNvPr>
          <p:cNvSpPr/>
          <p:nvPr/>
        </p:nvSpPr>
        <p:spPr>
          <a:xfrm>
            <a:off x="7240010" y="2983454"/>
            <a:ext cx="4951990" cy="3620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A képen füldugó látható&#10;&#10;Automatikusan generált leírás">
            <a:extLst>
              <a:ext uri="{FF2B5EF4-FFF2-40B4-BE49-F238E27FC236}">
                <a16:creationId xmlns:a16="http://schemas.microsoft.com/office/drawing/2014/main" id="{173867B6-EF93-175C-1D77-EC8B99E7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83454"/>
          </a:xfrm>
          <a:prstGeom prst="rect">
            <a:avLst/>
          </a:prstGeom>
        </p:spPr>
      </p:pic>
      <p:pic>
        <p:nvPicPr>
          <p:cNvPr id="5" name="Kép 4" descr="A képen szöveg, képernyőkép, diagram látható&#10;&#10;Automatikusan generált leírás">
            <a:extLst>
              <a:ext uri="{FF2B5EF4-FFF2-40B4-BE49-F238E27FC236}">
                <a16:creationId xmlns:a16="http://schemas.microsoft.com/office/drawing/2014/main" id="{18D1363B-A9D3-AF04-ADA8-C6B397559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454"/>
            <a:ext cx="7240010" cy="362000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408C8D3-A2A2-CDAB-EC15-02812B51D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717" y="3498056"/>
            <a:ext cx="3076575" cy="25908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29ACA6EA-E209-2D78-5048-19D37C620698}"/>
              </a:ext>
            </a:extLst>
          </p:cNvPr>
          <p:cNvSpPr/>
          <p:nvPr/>
        </p:nvSpPr>
        <p:spPr>
          <a:xfrm>
            <a:off x="5286323" y="2629511"/>
            <a:ext cx="16193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 </a:t>
            </a:r>
            <a:r>
              <a:rPr lang="hu-HU" sz="40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Psc</a:t>
            </a:r>
            <a:endParaRPr lang="hu-HU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BC31B9E-1FF3-23F9-397A-1743C0A7D7B9}"/>
              </a:ext>
            </a:extLst>
          </p:cNvPr>
          <p:cNvSpPr/>
          <p:nvPr/>
        </p:nvSpPr>
        <p:spPr>
          <a:xfrm>
            <a:off x="0" y="6603458"/>
            <a:ext cx="12192000" cy="2545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7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9C053-CB1C-06BB-FBB8-0BB62FA6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, képernyőkép, diagram látható&#10;&#10;Automatikusan generált leírás">
            <a:extLst>
              <a:ext uri="{FF2B5EF4-FFF2-40B4-BE49-F238E27FC236}">
                <a16:creationId xmlns:a16="http://schemas.microsoft.com/office/drawing/2014/main" id="{5CBE95CE-73F8-B200-F0DD-C5C3C08F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2983455"/>
            <a:ext cx="7271540" cy="3635770"/>
          </a:xfrm>
          <a:prstGeom prst="rect">
            <a:avLst/>
          </a:prstGeom>
        </p:spPr>
      </p:pic>
      <p:pic>
        <p:nvPicPr>
          <p:cNvPr id="4" name="Kép 3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D57CC885-69E4-3E47-9CE2-EBE109992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83454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694A7E2A-2F27-8300-508C-4CB78FF33092}"/>
              </a:ext>
            </a:extLst>
          </p:cNvPr>
          <p:cNvSpPr/>
          <p:nvPr/>
        </p:nvSpPr>
        <p:spPr>
          <a:xfrm>
            <a:off x="7240010" y="2983454"/>
            <a:ext cx="4951990" cy="3620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BC5734C6-603A-C6D3-2937-05361A9FDBDC}"/>
              </a:ext>
            </a:extLst>
          </p:cNvPr>
          <p:cNvSpPr/>
          <p:nvPr/>
        </p:nvSpPr>
        <p:spPr>
          <a:xfrm>
            <a:off x="5376862" y="2629511"/>
            <a:ext cx="1438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II </a:t>
            </a:r>
            <a:r>
              <a:rPr lang="hu-HU" sz="4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Peg</a:t>
            </a:r>
            <a:endParaRPr lang="hu-HU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E4E6FF5-1BA8-C466-B464-3BFF794557B0}"/>
              </a:ext>
            </a:extLst>
          </p:cNvPr>
          <p:cNvSpPr/>
          <p:nvPr/>
        </p:nvSpPr>
        <p:spPr>
          <a:xfrm>
            <a:off x="0" y="6603458"/>
            <a:ext cx="12192000" cy="2545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D011034-6ED0-2E4B-C54C-EAD354359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808" y="3413790"/>
            <a:ext cx="3360393" cy="27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598DCE-49A4-46FC-89A2-87E971ABE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48D61-FD92-4997-B065-20433412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 useBgFill="1">
        <p:nvSpPr>
          <p:cNvPr id="14" name="Oval 13">
            <a:extLst>
              <a:ext uri="{FF2B5EF4-FFF2-40B4-BE49-F238E27FC236}">
                <a16:creationId xmlns:a16="http://schemas.microsoft.com/office/drawing/2014/main" id="{ED903D6B-9D52-4138-9E24-EB3F7AFA8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7864" y="760144"/>
            <a:ext cx="5356272" cy="53562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D1FD7D7-531D-4B65-D874-DC7FA68A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17" y="1746913"/>
            <a:ext cx="4162567" cy="1883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/>
              <a:t>Photocenter</a:t>
            </a:r>
            <a:endParaRPr lang="en-US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6979400-9534-DB0B-B7B3-7127F1960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275" y="4290867"/>
            <a:ext cx="3217451" cy="13183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51A8F8-7445-4C49-926D-816D68765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082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1D7CC5-77D1-19BE-1D2D-D6E3835C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Calculating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shifts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A2164F-F215-B969-B551-622BDC2D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/>
              <a:t>P</a:t>
            </a:r>
            <a:r>
              <a:rPr lang="en-US" sz="2000" dirty="0" err="1"/>
              <a:t>ython</a:t>
            </a:r>
            <a:r>
              <a:rPr lang="en-US" sz="2000" dirty="0"/>
              <a:t> code to calculate the coordinates of the photocenter for each star in at least 180 different rotational phases</a:t>
            </a:r>
            <a:endParaRPr lang="hu-HU" sz="2000" dirty="0"/>
          </a:p>
          <a:p>
            <a:r>
              <a:rPr lang="hu-HU" sz="2000" dirty="0"/>
              <a:t>C</a:t>
            </a:r>
            <a:r>
              <a:rPr lang="en-US" sz="2000" dirty="0" err="1"/>
              <a:t>alculates</a:t>
            </a:r>
            <a:r>
              <a:rPr lang="en-US" sz="2000" dirty="0"/>
              <a:t> the angular diameter of the distance between the two farthest point of the curve </a:t>
            </a:r>
            <a:endParaRPr lang="hu-HU" sz="2000" dirty="0"/>
          </a:p>
          <a:p>
            <a:r>
              <a:rPr lang="en-US" sz="2000" dirty="0"/>
              <a:t>With this the maximum angular variation of the photocenter can be determined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79390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or, Diagram, diagram, szöveg látható&#10;&#10;Automatikusan generált leírás">
            <a:extLst>
              <a:ext uri="{FF2B5EF4-FFF2-40B4-BE49-F238E27FC236}">
                <a16:creationId xmlns:a16="http://schemas.microsoft.com/office/drawing/2014/main" id="{32766F00-8633-2DE1-2CFD-C5C1B6A8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4" y="1524000"/>
            <a:ext cx="3937000" cy="381000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F0B3420-BFC6-FCAF-F29C-FC1F6BFA3934}"/>
              </a:ext>
            </a:extLst>
          </p:cNvPr>
          <p:cNvSpPr txBox="1"/>
          <p:nvPr/>
        </p:nvSpPr>
        <p:spPr>
          <a:xfrm>
            <a:off x="1301533" y="5466520"/>
            <a:ext cx="157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V889 </a:t>
            </a:r>
            <a:r>
              <a:rPr lang="hu-HU" dirty="0" err="1"/>
              <a:t>Herculis</a:t>
            </a:r>
            <a:endParaRPr lang="hu-HU" dirty="0"/>
          </a:p>
          <a:p>
            <a:endParaRPr lang="hu-HU" dirty="0"/>
          </a:p>
        </p:txBody>
      </p:sp>
      <p:pic>
        <p:nvPicPr>
          <p:cNvPr id="8" name="Kép 7" descr="A képen sor, Diagram, diagram, szöveg látható&#10;&#10;Automatikusan generált leírás">
            <a:extLst>
              <a:ext uri="{FF2B5EF4-FFF2-40B4-BE49-F238E27FC236}">
                <a16:creationId xmlns:a16="http://schemas.microsoft.com/office/drawing/2014/main" id="{4114FA39-2561-3CA4-A6E1-2EB27A1C1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21" y="1524000"/>
            <a:ext cx="3982357" cy="381000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F5FD9E0-C94E-CE75-DBEB-529B110476F8}"/>
              </a:ext>
            </a:extLst>
          </p:cNvPr>
          <p:cNvSpPr txBox="1"/>
          <p:nvPr/>
        </p:nvSpPr>
        <p:spPr>
          <a:xfrm>
            <a:off x="5477079" y="5466520"/>
            <a:ext cx="1237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DI </a:t>
            </a:r>
            <a:r>
              <a:rPr lang="hu-HU" dirty="0" err="1"/>
              <a:t>Piscium</a:t>
            </a:r>
            <a:endParaRPr lang="hu-HU" dirty="0"/>
          </a:p>
          <a:p>
            <a:endParaRPr lang="hu-HU" dirty="0"/>
          </a:p>
        </p:txBody>
      </p:sp>
      <p:pic>
        <p:nvPicPr>
          <p:cNvPr id="11" name="Kép 10" descr="A képen sor, diagram, Diagram, szöveg látható&#10;&#10;Automatikusan generált leírás">
            <a:extLst>
              <a:ext uri="{FF2B5EF4-FFF2-40B4-BE49-F238E27FC236}">
                <a16:creationId xmlns:a16="http://schemas.microsoft.com/office/drawing/2014/main" id="{BEDED348-3CDB-33A8-196C-AD6CFD2F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05" y="1524000"/>
            <a:ext cx="3973286" cy="3810000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5D9C623-D00C-FD95-7331-8599870403FC}"/>
              </a:ext>
            </a:extLst>
          </p:cNvPr>
          <p:cNvSpPr txBox="1"/>
          <p:nvPr/>
        </p:nvSpPr>
        <p:spPr>
          <a:xfrm>
            <a:off x="9616524" y="5466520"/>
            <a:ext cx="1007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II </a:t>
            </a:r>
            <a:r>
              <a:rPr lang="hu-HU" dirty="0" err="1"/>
              <a:t>Pegasi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7467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598DCE-49A4-46FC-89A2-87E971ABE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48D61-FD92-4997-B065-20433412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 useBgFill="1">
        <p:nvSpPr>
          <p:cNvPr id="14" name="Oval 13">
            <a:extLst>
              <a:ext uri="{FF2B5EF4-FFF2-40B4-BE49-F238E27FC236}">
                <a16:creationId xmlns:a16="http://schemas.microsoft.com/office/drawing/2014/main" id="{ED903D6B-9D52-4138-9E24-EB3F7AFA8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7864" y="760144"/>
            <a:ext cx="5356272" cy="53562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D1FD7D7-531D-4B65-D874-DC7FA68A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717" y="1746913"/>
            <a:ext cx="4162567" cy="1883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 err="1"/>
              <a:t>Results</a:t>
            </a:r>
            <a:endParaRPr lang="en-US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6979400-9534-DB0B-B7B3-7127F1960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275" y="4290867"/>
            <a:ext cx="3217451" cy="13183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51A8F8-7445-4C49-926D-816D68765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659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0F697E5F-7F33-B906-1182-CE83F1ED5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41607"/>
              </p:ext>
            </p:extLst>
          </p:nvPr>
        </p:nvGraphicFramePr>
        <p:xfrm>
          <a:off x="1101138" y="2206486"/>
          <a:ext cx="9989724" cy="24450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9908">
                  <a:extLst>
                    <a:ext uri="{9D8B030D-6E8A-4147-A177-3AD203B41FA5}">
                      <a16:colId xmlns:a16="http://schemas.microsoft.com/office/drawing/2014/main" val="2229608628"/>
                    </a:ext>
                  </a:extLst>
                </a:gridCol>
                <a:gridCol w="3329908">
                  <a:extLst>
                    <a:ext uri="{9D8B030D-6E8A-4147-A177-3AD203B41FA5}">
                      <a16:colId xmlns:a16="http://schemas.microsoft.com/office/drawing/2014/main" val="114809238"/>
                    </a:ext>
                  </a:extLst>
                </a:gridCol>
                <a:gridCol w="3329908">
                  <a:extLst>
                    <a:ext uri="{9D8B030D-6E8A-4147-A177-3AD203B41FA5}">
                      <a16:colId xmlns:a16="http://schemas.microsoft.com/office/drawing/2014/main" val="439806591"/>
                    </a:ext>
                  </a:extLst>
                </a:gridCol>
              </a:tblGrid>
              <a:tr h="892966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Gaia DR3 </a:t>
                      </a:r>
                      <a:r>
                        <a:rPr lang="hu-HU" dirty="0" err="1"/>
                        <a:t>error</a:t>
                      </a:r>
                      <a:r>
                        <a:rPr lang="hu-HU" dirty="0"/>
                        <a:t> [</a:t>
                      </a:r>
                      <a:r>
                        <a:rPr lang="hu-HU" dirty="0" err="1"/>
                        <a:t>mas</a:t>
                      </a:r>
                      <a:r>
                        <a:rPr lang="hu-HU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Angular size of the shift [mas]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5856715"/>
                  </a:ext>
                </a:extLst>
              </a:tr>
              <a:tr h="517354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V889 </a:t>
                      </a:r>
                      <a:r>
                        <a:rPr lang="hu-HU" b="1" dirty="0" err="1"/>
                        <a:t>Herculis</a:t>
                      </a:r>
                      <a:endParaRPr lang="hu-H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3204821"/>
                  </a:ext>
                </a:extLst>
              </a:tr>
              <a:tr h="517354">
                <a:tc>
                  <a:txBody>
                    <a:bodyPr/>
                    <a:lstStyle/>
                    <a:p>
                      <a:pPr algn="ctr"/>
                      <a:r>
                        <a:rPr lang="hu-HU" b="1" dirty="0"/>
                        <a:t>DI </a:t>
                      </a:r>
                      <a:r>
                        <a:rPr lang="hu-HU" b="1" dirty="0" err="1"/>
                        <a:t>Piscium</a:t>
                      </a:r>
                      <a:endParaRPr lang="hu-H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0.0261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0.0065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91110"/>
                  </a:ext>
                </a:extLst>
              </a:tr>
              <a:tr h="517354">
                <a:tc>
                  <a:txBody>
                    <a:bodyPr/>
                    <a:lstStyle/>
                    <a:p>
                      <a:pPr algn="ctr"/>
                      <a:r>
                        <a:rPr lang="hu-HU" b="1" i="0" dirty="0"/>
                        <a:t>II </a:t>
                      </a:r>
                      <a:r>
                        <a:rPr lang="hu-HU" b="1" i="0" dirty="0" err="1"/>
                        <a:t>Pegasi</a:t>
                      </a:r>
                      <a:endParaRPr lang="hu-HU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0.0504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bg1"/>
                          </a:solidFill>
                        </a:rPr>
                        <a:t>0.0118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756572"/>
                  </a:ext>
                </a:extLst>
              </a:tr>
            </a:tbl>
          </a:graphicData>
        </a:graphic>
      </p:graphicFrame>
      <p:cxnSp>
        <p:nvCxnSpPr>
          <p:cNvPr id="6" name="Összekötő: görbe 5">
            <a:extLst>
              <a:ext uri="{FF2B5EF4-FFF2-40B4-BE49-F238E27FC236}">
                <a16:creationId xmlns:a16="http://schemas.microsoft.com/office/drawing/2014/main" id="{9C4A8E0D-B0F2-4085-5926-ECF1D9E1D439}"/>
              </a:ext>
            </a:extLst>
          </p:cNvPr>
          <p:cNvCxnSpPr>
            <a:cxnSpLocks/>
          </p:cNvCxnSpPr>
          <p:nvPr/>
        </p:nvCxnSpPr>
        <p:spPr>
          <a:xfrm flipV="1">
            <a:off x="7225748" y="3846443"/>
            <a:ext cx="1808922" cy="1441174"/>
          </a:xfrm>
          <a:prstGeom prst="curvedConnector3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Összekötő: görbe 11">
            <a:extLst>
              <a:ext uri="{FF2B5EF4-FFF2-40B4-BE49-F238E27FC236}">
                <a16:creationId xmlns:a16="http://schemas.microsoft.com/office/drawing/2014/main" id="{C72C7716-E815-7311-1FE7-6A6A6BD9B611}"/>
              </a:ext>
            </a:extLst>
          </p:cNvPr>
          <p:cNvCxnSpPr>
            <a:cxnSpLocks/>
          </p:cNvCxnSpPr>
          <p:nvPr/>
        </p:nvCxnSpPr>
        <p:spPr>
          <a:xfrm flipV="1">
            <a:off x="7673009" y="4366591"/>
            <a:ext cx="1361661" cy="821635"/>
          </a:xfrm>
          <a:prstGeom prst="curvedConnector3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BE30D85-E9F1-0258-F28D-93476DBFC9DE}"/>
              </a:ext>
            </a:extLst>
          </p:cNvPr>
          <p:cNvSpPr txBox="1"/>
          <p:nvPr/>
        </p:nvSpPr>
        <p:spPr>
          <a:xfrm>
            <a:off x="3320616" y="5087562"/>
            <a:ext cx="385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 </a:t>
            </a:r>
            <a:r>
              <a:rPr lang="hu-HU" sz="2000" dirty="0" err="1"/>
              <a:t>factor</a:t>
            </a:r>
            <a:r>
              <a:rPr lang="hu-HU" sz="2000" dirty="0"/>
              <a:t> of 4 and 2-2.5 </a:t>
            </a:r>
            <a:r>
              <a:rPr lang="hu-HU" sz="2000" dirty="0" err="1"/>
              <a:t>difference</a:t>
            </a:r>
            <a:r>
              <a:rPr lang="hu-HU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58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1D7CC5-77D1-19BE-1D2D-D6E3835C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Conclusion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A2164F-F215-B969-B551-622BDC2D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Photocenter shifts caused by </a:t>
            </a:r>
            <a:r>
              <a:rPr lang="en-US" sz="2000" dirty="0" err="1"/>
              <a:t>starspots</a:t>
            </a:r>
            <a:r>
              <a:rPr lang="en-US" sz="2000" dirty="0"/>
              <a:t> and stellar rotation can theoretically affect the precision of parallax measurements</a:t>
            </a:r>
            <a:endParaRPr lang="hu-HU" sz="2000" dirty="0"/>
          </a:p>
          <a:p>
            <a:r>
              <a:rPr lang="en-US" sz="2000" dirty="0"/>
              <a:t> We showed that this indeed can be the case with certain spot configurations</a:t>
            </a:r>
          </a:p>
          <a:p>
            <a:r>
              <a:rPr lang="en-US" sz="2000" dirty="0"/>
              <a:t>We conclude that certain asymmetrical spot configurations which not uncommon could be in the order of the Gaia parallax measurement errors </a:t>
            </a:r>
            <a:endParaRPr lang="hu-HU" sz="2000" dirty="0"/>
          </a:p>
          <a:p>
            <a:r>
              <a:rPr lang="hu-HU" sz="2000" dirty="0"/>
              <a:t>I</a:t>
            </a:r>
            <a:r>
              <a:rPr lang="en-US" sz="2000" dirty="0"/>
              <a:t>n the case of the expected higher precision of DR4 in the future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shifts</a:t>
            </a:r>
            <a:r>
              <a:rPr lang="hu-HU" sz="2000" dirty="0"/>
              <a:t> </a:t>
            </a:r>
            <a:r>
              <a:rPr lang="hu-HU" sz="2000" dirty="0" err="1"/>
              <a:t>might</a:t>
            </a:r>
            <a:r>
              <a:rPr lang="hu-HU" sz="2000" dirty="0"/>
              <a:t> </a:t>
            </a:r>
            <a:r>
              <a:rPr lang="hu-HU" sz="2000" dirty="0" err="1"/>
              <a:t>exceed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errors</a:t>
            </a:r>
            <a:endParaRPr lang="en-US" sz="2000" dirty="0"/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66512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DAF5C2-D2A7-6404-13B7-68637A14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60E304-BA77-D227-B378-E38BE2FE8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05BDDF-96FC-17CA-837A-1839C564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968"/>
            <a:ext cx="12192000" cy="59022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3EB20D-67E8-0317-DCE3-3896FE9E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" y="0"/>
            <a:ext cx="1447801" cy="9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3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1D7CC5-77D1-19BE-1D2D-D6E3835C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Take</a:t>
            </a:r>
            <a:r>
              <a:rPr lang="hu-HU" dirty="0"/>
              <a:t> </a:t>
            </a:r>
            <a:r>
              <a:rPr lang="hu-HU" dirty="0" err="1"/>
              <a:t>home</a:t>
            </a:r>
            <a:r>
              <a:rPr lang="hu-HU" dirty="0"/>
              <a:t> </a:t>
            </a:r>
            <a:r>
              <a:rPr lang="hu-HU" dirty="0" err="1"/>
              <a:t>message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A2164F-F215-B969-B551-622BDC2D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/>
              <a:t>With</a:t>
            </a:r>
            <a:r>
              <a:rPr lang="hu-HU" sz="2000" dirty="0"/>
              <a:t> Doppler </a:t>
            </a:r>
            <a:r>
              <a:rPr lang="hu-HU" sz="2000" dirty="0" err="1"/>
              <a:t>Imaging</a:t>
            </a:r>
            <a:r>
              <a:rPr lang="hu-HU" sz="2000" dirty="0"/>
              <a:t> </a:t>
            </a:r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can</a:t>
            </a:r>
            <a:r>
              <a:rPr lang="hu-HU" sz="2000" dirty="0"/>
              <a:t> </a:t>
            </a:r>
            <a:r>
              <a:rPr lang="hu-HU" sz="2000" dirty="0" err="1"/>
              <a:t>recreate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surface</a:t>
            </a:r>
            <a:r>
              <a:rPr lang="hu-HU" sz="2000" dirty="0"/>
              <a:t> of </a:t>
            </a:r>
            <a:r>
              <a:rPr lang="hu-HU" sz="2000" dirty="0" err="1"/>
              <a:t>distant</a:t>
            </a:r>
            <a:r>
              <a:rPr lang="hu-HU" sz="2000" dirty="0"/>
              <a:t> </a:t>
            </a:r>
            <a:r>
              <a:rPr lang="hu-HU" sz="2000" dirty="0" err="1"/>
              <a:t>stars</a:t>
            </a:r>
            <a:endParaRPr lang="hu-HU" sz="2000" dirty="0"/>
          </a:p>
          <a:p>
            <a:r>
              <a:rPr lang="hu-HU" sz="2000" dirty="0" err="1"/>
              <a:t>We</a:t>
            </a:r>
            <a:r>
              <a:rPr lang="hu-HU" sz="2000" dirty="0"/>
              <a:t> </a:t>
            </a:r>
            <a:r>
              <a:rPr lang="hu-HU" sz="2000" dirty="0" err="1"/>
              <a:t>can</a:t>
            </a:r>
            <a:r>
              <a:rPr lang="hu-HU" sz="2000" dirty="0"/>
              <a:t> „</a:t>
            </a:r>
            <a:r>
              <a:rPr lang="hu-HU" sz="2000" dirty="0" err="1"/>
              <a:t>see</a:t>
            </a:r>
            <a:r>
              <a:rPr lang="hu-HU" sz="2000" dirty="0"/>
              <a:t>”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spots</a:t>
            </a:r>
            <a:r>
              <a:rPr lang="hu-HU" sz="2000" dirty="0"/>
              <a:t> </a:t>
            </a:r>
            <a:r>
              <a:rPr lang="hu-HU" sz="2000" dirty="0" err="1"/>
              <a:t>which</a:t>
            </a:r>
            <a:r>
              <a:rPr lang="hu-HU" sz="2000" dirty="0"/>
              <a:t> is </a:t>
            </a:r>
            <a:r>
              <a:rPr lang="hu-HU" sz="2000" dirty="0" err="1"/>
              <a:t>cool</a:t>
            </a:r>
            <a:r>
              <a:rPr lang="hu-HU" sz="2000" dirty="0"/>
              <a:t>!</a:t>
            </a:r>
          </a:p>
          <a:p>
            <a:r>
              <a:rPr lang="hu-HU" sz="2000" dirty="0"/>
              <a:t>Maybe </a:t>
            </a:r>
            <a:r>
              <a:rPr lang="hu-HU" sz="2000" dirty="0" err="1"/>
              <a:t>they</a:t>
            </a:r>
            <a:r>
              <a:rPr lang="hu-HU" sz="2000" dirty="0"/>
              <a:t> </a:t>
            </a:r>
            <a:r>
              <a:rPr lang="hu-HU" sz="2000" dirty="0" err="1"/>
              <a:t>are</a:t>
            </a:r>
            <a:r>
              <a:rPr lang="hu-HU" sz="2000" dirty="0"/>
              <a:t> </a:t>
            </a:r>
            <a:r>
              <a:rPr lang="hu-HU" sz="2000" dirty="0" err="1"/>
              <a:t>causing</a:t>
            </a:r>
            <a:r>
              <a:rPr lang="hu-HU" sz="2000" dirty="0"/>
              <a:t> </a:t>
            </a:r>
            <a:r>
              <a:rPr lang="hu-HU" sz="2000" dirty="0" err="1"/>
              <a:t>error</a:t>
            </a:r>
            <a:r>
              <a:rPr lang="hu-HU" sz="2000" dirty="0"/>
              <a:t> in </a:t>
            </a:r>
            <a:r>
              <a:rPr lang="hu-HU" sz="2000" dirty="0" err="1"/>
              <a:t>parallax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>
                <a:sym typeface="Wingdings" panose="05000000000000000000" pitchFamily="2" charset="2"/>
              </a:rPr>
              <a:t> </a:t>
            </a:r>
            <a:r>
              <a:rPr lang="hu-HU" sz="2000" dirty="0" err="1">
                <a:sym typeface="Wingdings" panose="05000000000000000000" pitchFamily="2" charset="2"/>
              </a:rPr>
              <a:t>we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will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find</a:t>
            </a:r>
            <a:r>
              <a:rPr lang="hu-HU" sz="2000" dirty="0">
                <a:sym typeface="Wingdings" panose="05000000000000000000" pitchFamily="2" charset="2"/>
              </a:rPr>
              <a:t> out!</a:t>
            </a:r>
            <a:endParaRPr lang="hu-HU" sz="2000" dirty="0"/>
          </a:p>
        </p:txBody>
      </p:sp>
      <p:pic>
        <p:nvPicPr>
          <p:cNvPr id="5" name="Kép 4" descr="A képen kör látható&#10;&#10;Automatikusan generált leírás">
            <a:extLst>
              <a:ext uri="{FF2B5EF4-FFF2-40B4-BE49-F238E27FC236}">
                <a16:creationId xmlns:a16="http://schemas.microsoft.com/office/drawing/2014/main" id="{C1E7EC79-CA76-4B49-E065-0988EACF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34" y="4191000"/>
            <a:ext cx="2152650" cy="2152650"/>
          </a:xfrm>
          <a:prstGeom prst="rect">
            <a:avLst/>
          </a:prstGeom>
        </p:spPr>
      </p:pic>
      <p:pic>
        <p:nvPicPr>
          <p:cNvPr id="7" name="Kép 6" descr="A képen kör, labda látható&#10;&#10;Automatikusan generált leírás">
            <a:extLst>
              <a:ext uri="{FF2B5EF4-FFF2-40B4-BE49-F238E27FC236}">
                <a16:creationId xmlns:a16="http://schemas.microsoft.com/office/drawing/2014/main" id="{D27917C0-D464-E32F-2D73-0E6F83CD0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27" y="4191000"/>
            <a:ext cx="2152650" cy="2152650"/>
          </a:xfrm>
          <a:prstGeom prst="rect">
            <a:avLst/>
          </a:prstGeom>
        </p:spPr>
      </p:pic>
      <p:pic>
        <p:nvPicPr>
          <p:cNvPr id="9" name="Kép 8" descr="A képen kör, képernyőkép, rajzfilm látható&#10;&#10;Automatikusan generált leírás">
            <a:extLst>
              <a:ext uri="{FF2B5EF4-FFF2-40B4-BE49-F238E27FC236}">
                <a16:creationId xmlns:a16="http://schemas.microsoft.com/office/drawing/2014/main" id="{40D679BA-2C3C-DAAA-0B16-D74B5C7E8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38" y="4191000"/>
            <a:ext cx="2152650" cy="2152650"/>
          </a:xfrm>
          <a:prstGeom prst="rect">
            <a:avLst/>
          </a:prstGeom>
        </p:spPr>
      </p:pic>
      <p:pic>
        <p:nvPicPr>
          <p:cNvPr id="11" name="Kép 10" descr="A képen játék, rajzfilm látható&#10;&#10;Automatikusan generált leírás">
            <a:extLst>
              <a:ext uri="{FF2B5EF4-FFF2-40B4-BE49-F238E27FC236}">
                <a16:creationId xmlns:a16="http://schemas.microsoft.com/office/drawing/2014/main" id="{A8675EDA-D1C3-963F-84B0-4D6FD47CE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84791" y="2035351"/>
            <a:ext cx="2007209" cy="2007209"/>
          </a:xfrm>
          <a:prstGeom prst="rect">
            <a:avLst/>
          </a:prstGeom>
        </p:spPr>
      </p:pic>
      <p:pic>
        <p:nvPicPr>
          <p:cNvPr id="13" name="Kép 12" descr="A képen minta, képernyőkép, fekete, pixel látható&#10;&#10;Automatikusan generált leírás">
            <a:extLst>
              <a:ext uri="{FF2B5EF4-FFF2-40B4-BE49-F238E27FC236}">
                <a16:creationId xmlns:a16="http://schemas.microsoft.com/office/drawing/2014/main" id="{A0A964FD-EA49-1BC1-E284-D40A3C6C20F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332" y="4494657"/>
            <a:ext cx="1545336" cy="1545336"/>
          </a:xfrm>
          <a:prstGeom prst="rect">
            <a:avLst/>
          </a:prstGeom>
        </p:spPr>
      </p:pic>
      <p:pic>
        <p:nvPicPr>
          <p:cNvPr id="15" name="Kép 14" descr="A képen képernyőkép, pink, Színesség, kör látható&#10;&#10;Automatikusan generált leírás">
            <a:extLst>
              <a:ext uri="{FF2B5EF4-FFF2-40B4-BE49-F238E27FC236}">
                <a16:creationId xmlns:a16="http://schemas.microsoft.com/office/drawing/2014/main" id="{9811F1C5-8156-807C-ABB4-268967BDA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" y="5734050"/>
            <a:ext cx="10287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8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598DCE-49A4-46FC-89A2-87E971ABE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48D61-FD92-4997-B065-20433412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 useBgFill="1">
        <p:nvSpPr>
          <p:cNvPr id="14" name="Oval 13">
            <a:extLst>
              <a:ext uri="{FF2B5EF4-FFF2-40B4-BE49-F238E27FC236}">
                <a16:creationId xmlns:a16="http://schemas.microsoft.com/office/drawing/2014/main" id="{ED903D6B-9D52-4138-9E24-EB3F7AFA8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7864" y="760144"/>
            <a:ext cx="5356272" cy="53562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DA80ECE-75CA-A29C-2F8F-4D64B72F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170" y="1746914"/>
            <a:ext cx="4303660" cy="1883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dirty="0" err="1"/>
              <a:t>Introduction</a:t>
            </a:r>
            <a:endParaRPr lang="en-US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6DC9D80-6A4C-AD48-FD01-08CF4127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275" y="4290867"/>
            <a:ext cx="3217451" cy="13183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51A8F8-7445-4C49-926D-816D68765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600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AAE3BC-C808-8FC4-98E6-CE0048D9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Stellar</a:t>
            </a:r>
            <a:r>
              <a:rPr lang="hu-HU" dirty="0"/>
              <a:t> </a:t>
            </a:r>
            <a:r>
              <a:rPr lang="hu-HU" dirty="0" err="1"/>
              <a:t>activity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802FD0-4BCB-2E02-4CD9-60B0EA435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000" dirty="0"/>
              <a:t>Sunspot </a:t>
            </a:r>
            <a:r>
              <a:rPr lang="hu-HU" sz="2000" dirty="0" err="1"/>
              <a:t>study</a:t>
            </a:r>
            <a:r>
              <a:rPr lang="hu-HU" sz="2000" dirty="0"/>
              <a:t> </a:t>
            </a:r>
            <a:r>
              <a:rPr lang="hu-HU" sz="2000" dirty="0" err="1"/>
              <a:t>since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ancient</a:t>
            </a:r>
            <a:r>
              <a:rPr lang="hu-HU" sz="2000" dirty="0"/>
              <a:t> </a:t>
            </a:r>
            <a:r>
              <a:rPr lang="hu-HU" sz="2000" dirty="0" err="1"/>
              <a:t>times</a:t>
            </a:r>
            <a:r>
              <a:rPr lang="hu-HU" sz="2000" dirty="0"/>
              <a:t>, </a:t>
            </a:r>
            <a:r>
              <a:rPr lang="hu-HU" sz="2000" dirty="0" err="1"/>
              <a:t>first</a:t>
            </a:r>
            <a:r>
              <a:rPr lang="hu-HU" sz="2000" dirty="0"/>
              <a:t> </a:t>
            </a:r>
            <a:r>
              <a:rPr lang="hu-HU" sz="2000" dirty="0" err="1"/>
              <a:t>observation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telescope</a:t>
            </a:r>
            <a:r>
              <a:rPr lang="hu-HU" sz="2000" dirty="0"/>
              <a:t>: Galilei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/>
              <a:t>dinamo</a:t>
            </a:r>
            <a:r>
              <a:rPr lang="hu-HU" sz="2000" dirty="0"/>
              <a:t> </a:t>
            </a:r>
            <a:r>
              <a:rPr lang="hu-HU" sz="2000" dirty="0">
                <a:sym typeface="Wingdings" panose="05000000000000000000" pitchFamily="2" charset="2"/>
              </a:rPr>
              <a:t> </a:t>
            </a:r>
            <a:r>
              <a:rPr lang="hu-HU" sz="2000" dirty="0" err="1">
                <a:sym typeface="Wingdings" panose="05000000000000000000" pitchFamily="2" charset="2"/>
              </a:rPr>
              <a:t>magnetic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field</a:t>
            </a:r>
            <a:r>
              <a:rPr lang="hu-HU" sz="2000" dirty="0">
                <a:sym typeface="Wingdings" panose="05000000000000000000" pitchFamily="2" charset="2"/>
              </a:rPr>
              <a:t> in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Sun</a:t>
            </a:r>
          </a:p>
          <a:p>
            <a:r>
              <a:rPr lang="hu-HU" sz="2000" dirty="0" err="1">
                <a:sym typeface="Wingdings" panose="05000000000000000000" pitchFamily="2" charset="2"/>
              </a:rPr>
              <a:t>Flux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tubes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break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trough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surface</a:t>
            </a:r>
            <a:r>
              <a:rPr lang="hu-HU" sz="2000" dirty="0">
                <a:sym typeface="Wingdings" panose="05000000000000000000" pitchFamily="2" charset="2"/>
              </a:rPr>
              <a:t>  </a:t>
            </a:r>
            <a:r>
              <a:rPr lang="hu-HU" sz="2000" dirty="0" err="1">
                <a:sym typeface="Wingdings" panose="05000000000000000000" pitchFamily="2" charset="2"/>
              </a:rPr>
              <a:t>sunspots</a:t>
            </a:r>
            <a:endParaRPr lang="hu-HU" sz="2000" dirty="0">
              <a:sym typeface="Wingdings" panose="05000000000000000000" pitchFamily="2" charset="2"/>
            </a:endParaRPr>
          </a:p>
          <a:p>
            <a:r>
              <a:rPr lang="hu-HU" sz="2000" dirty="0">
                <a:sym typeface="Wingdings" panose="05000000000000000000" pitchFamily="2" charset="2"/>
              </a:rPr>
              <a:t>The ratio of </a:t>
            </a:r>
            <a:r>
              <a:rPr lang="hu-HU" sz="2000" dirty="0" err="1">
                <a:sym typeface="Wingdings" panose="05000000000000000000" pitchFamily="2" charset="2"/>
              </a:rPr>
              <a:t>convection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decreases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due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to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magnetic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freezing</a:t>
            </a:r>
            <a:r>
              <a:rPr lang="hu-HU" sz="2000" dirty="0">
                <a:sym typeface="Wingdings" panose="05000000000000000000" pitchFamily="2" charset="2"/>
              </a:rPr>
              <a:t>, </a:t>
            </a:r>
            <a:r>
              <a:rPr lang="hu-HU" sz="2000" dirty="0" err="1">
                <a:sym typeface="Wingdings" panose="05000000000000000000" pitchFamily="2" charset="2"/>
              </a:rPr>
              <a:t>that’s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why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they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are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darker</a:t>
            </a:r>
            <a:endParaRPr lang="hu-HU" sz="2000" dirty="0">
              <a:sym typeface="Wingdings" panose="05000000000000000000" pitchFamily="2" charset="2"/>
            </a:endParaRPr>
          </a:p>
          <a:p>
            <a:r>
              <a:rPr lang="hu-HU" sz="2000" dirty="0">
                <a:sym typeface="Wingdings" panose="05000000000000000000" pitchFamily="2" charset="2"/>
              </a:rPr>
              <a:t>The </a:t>
            </a:r>
            <a:r>
              <a:rPr lang="hu-HU" sz="2000" dirty="0" err="1">
                <a:sym typeface="Wingdings" panose="05000000000000000000" pitchFamily="2" charset="2"/>
              </a:rPr>
              <a:t>spots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cause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decreament</a:t>
            </a:r>
            <a:r>
              <a:rPr lang="hu-HU" sz="2000" dirty="0">
                <a:sym typeface="Wingdings" panose="05000000000000000000" pitchFamily="2" charset="2"/>
              </a:rPr>
              <a:t> in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flux</a:t>
            </a:r>
            <a:endParaRPr lang="hu-HU" sz="2000" dirty="0">
              <a:sym typeface="Wingdings" panose="05000000000000000000" pitchFamily="2" charset="2"/>
            </a:endParaRPr>
          </a:p>
          <a:p>
            <a:r>
              <a:rPr lang="hu-HU" sz="2000" dirty="0" err="1">
                <a:sym typeface="Wingdings" panose="05000000000000000000" pitchFamily="2" charset="2"/>
              </a:rPr>
              <a:t>Not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only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on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the</a:t>
            </a:r>
            <a:r>
              <a:rPr lang="hu-HU" sz="2000" dirty="0">
                <a:sym typeface="Wingdings" panose="05000000000000000000" pitchFamily="2" charset="2"/>
              </a:rPr>
              <a:t> Sun, </a:t>
            </a:r>
            <a:r>
              <a:rPr lang="hu-HU" sz="2000" dirty="0" err="1">
                <a:sym typeface="Wingdings" panose="05000000000000000000" pitchFamily="2" charset="2"/>
              </a:rPr>
              <a:t>on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other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variable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stars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as</a:t>
            </a:r>
            <a:r>
              <a:rPr lang="hu-HU" sz="2000" dirty="0">
                <a:sym typeface="Wingdings" panose="05000000000000000000" pitchFamily="2" charset="2"/>
              </a:rPr>
              <a:t> </a:t>
            </a:r>
            <a:r>
              <a:rPr lang="hu-HU" sz="2000" dirty="0" err="1">
                <a:sym typeface="Wingdings" panose="05000000000000000000" pitchFamily="2" charset="2"/>
              </a:rPr>
              <a:t>well</a:t>
            </a:r>
            <a:r>
              <a:rPr lang="hu-HU" sz="2000" dirty="0">
                <a:sym typeface="Wingdings" panose="05000000000000000000" pitchFamily="2" charset="2"/>
              </a:rPr>
              <a:t>: BY </a:t>
            </a:r>
            <a:r>
              <a:rPr lang="hu-HU" sz="2000" dirty="0" err="1">
                <a:sym typeface="Wingdings" panose="05000000000000000000" pitchFamily="2" charset="2"/>
              </a:rPr>
              <a:t>Draconis</a:t>
            </a:r>
            <a:r>
              <a:rPr lang="hu-HU" sz="2000" dirty="0">
                <a:sym typeface="Wingdings" panose="05000000000000000000" pitchFamily="2" charset="2"/>
              </a:rPr>
              <a:t>, FK </a:t>
            </a:r>
            <a:r>
              <a:rPr lang="hu-HU" sz="2000" dirty="0" err="1">
                <a:sym typeface="Wingdings" panose="05000000000000000000" pitchFamily="2" charset="2"/>
              </a:rPr>
              <a:t>Comae</a:t>
            </a:r>
            <a:r>
              <a:rPr lang="hu-HU" sz="2000" dirty="0">
                <a:sym typeface="Wingdings" panose="05000000000000000000" pitchFamily="2" charset="2"/>
              </a:rPr>
              <a:t>, RS </a:t>
            </a:r>
            <a:r>
              <a:rPr lang="hu-HU" sz="2000" dirty="0" err="1">
                <a:sym typeface="Wingdings" panose="05000000000000000000" pitchFamily="2" charset="2"/>
              </a:rPr>
              <a:t>CVn</a:t>
            </a:r>
            <a:r>
              <a:rPr lang="hu-HU" sz="2000" dirty="0">
                <a:sym typeface="Wingdings" panose="05000000000000000000" pitchFamily="2" charset="2"/>
              </a:rPr>
              <a:t>, W </a:t>
            </a:r>
            <a:r>
              <a:rPr lang="hu-HU" sz="2000" dirty="0" err="1">
                <a:sym typeface="Wingdings" panose="05000000000000000000" pitchFamily="2" charset="2"/>
              </a:rPr>
              <a:t>UMa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05965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D2895D-80B3-7FED-0F6C-A698E598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Doppler </a:t>
            </a:r>
            <a:r>
              <a:rPr lang="hu-HU" dirty="0" err="1"/>
              <a:t>imaging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8DD14D-2599-52C0-A54A-8A49BBDCB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5" y="2285999"/>
            <a:ext cx="9635513" cy="4475528"/>
          </a:xfrm>
        </p:spPr>
        <p:txBody>
          <a:bodyPr>
            <a:normAutofit fontScale="85000" lnSpcReduction="10000"/>
          </a:bodyPr>
          <a:lstStyle/>
          <a:p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our</a:t>
            </a:r>
            <a:r>
              <a:rPr lang="hu-HU" sz="2400" dirty="0"/>
              <a:t> </a:t>
            </a:r>
            <a:r>
              <a:rPr lang="hu-HU" sz="2400" dirty="0" err="1"/>
              <a:t>current</a:t>
            </a:r>
            <a:r>
              <a:rPr lang="hu-HU" sz="2400" dirty="0"/>
              <a:t> </a:t>
            </a:r>
            <a:r>
              <a:rPr lang="hu-HU" sz="2400" dirty="0" err="1"/>
              <a:t>technology</a:t>
            </a:r>
            <a:r>
              <a:rPr lang="hu-HU" sz="2400" dirty="0"/>
              <a:t> </a:t>
            </a:r>
            <a:r>
              <a:rPr lang="hu-HU" sz="2400" dirty="0" err="1"/>
              <a:t>we</a:t>
            </a:r>
            <a:r>
              <a:rPr lang="hu-HU" sz="2400" dirty="0"/>
              <a:t> </a:t>
            </a:r>
            <a:r>
              <a:rPr lang="hu-HU" sz="2400" dirty="0" err="1"/>
              <a:t>cannot</a:t>
            </a:r>
            <a:r>
              <a:rPr lang="hu-HU" sz="2400" dirty="0"/>
              <a:t> </a:t>
            </a:r>
            <a:r>
              <a:rPr lang="hu-HU" sz="2400" dirty="0" err="1"/>
              <a:t>really</a:t>
            </a:r>
            <a:r>
              <a:rPr lang="hu-HU" sz="2400" dirty="0"/>
              <a:t> </a:t>
            </a:r>
            <a:r>
              <a:rPr lang="hu-HU" sz="2400" dirty="0" err="1"/>
              <a:t>observe</a:t>
            </a:r>
            <a:r>
              <a:rPr lang="hu-HU" sz="2400" dirty="0"/>
              <a:t> </a:t>
            </a:r>
            <a:r>
              <a:rPr lang="hu-HU" sz="2400" dirty="0" err="1"/>
              <a:t>starspots</a:t>
            </a:r>
            <a:r>
              <a:rPr lang="hu-HU" sz="2400" dirty="0"/>
              <a:t> </a:t>
            </a:r>
            <a:r>
              <a:rPr lang="hu-HU" sz="2400" dirty="0" err="1"/>
              <a:t>dricetly</a:t>
            </a:r>
            <a:endParaRPr lang="hu-HU" sz="2400" dirty="0"/>
          </a:p>
          <a:p>
            <a:r>
              <a:rPr lang="hu-HU" sz="2400" dirty="0" err="1"/>
              <a:t>Indirect</a:t>
            </a:r>
            <a:r>
              <a:rPr lang="hu-HU" sz="2400" dirty="0"/>
              <a:t> </a:t>
            </a:r>
            <a:r>
              <a:rPr lang="hu-HU" sz="2400" dirty="0" err="1"/>
              <a:t>spectroscopic</a:t>
            </a:r>
            <a:r>
              <a:rPr lang="hu-HU" sz="2400" dirty="0"/>
              <a:t> </a:t>
            </a:r>
            <a:r>
              <a:rPr lang="hu-HU" sz="2400" dirty="0" err="1"/>
              <a:t>method</a:t>
            </a:r>
            <a:r>
              <a:rPr lang="hu-HU" sz="2400" dirty="0"/>
              <a:t>: Doppler </a:t>
            </a:r>
            <a:r>
              <a:rPr lang="hu-HU" sz="2400" dirty="0" err="1"/>
              <a:t>imaging</a:t>
            </a:r>
            <a:endParaRPr lang="hu-HU" sz="2400" dirty="0"/>
          </a:p>
          <a:p>
            <a:r>
              <a:rPr lang="hu-HU" sz="2400" dirty="0" err="1"/>
              <a:t>Gives</a:t>
            </a:r>
            <a:r>
              <a:rPr lang="hu-HU" sz="2400" dirty="0"/>
              <a:t> back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spot’s</a:t>
            </a:r>
            <a:r>
              <a:rPr lang="hu-HU" sz="2400" dirty="0"/>
              <a:t> </a:t>
            </a:r>
            <a:r>
              <a:rPr lang="hu-HU" sz="2400" dirty="0" err="1"/>
              <a:t>location</a:t>
            </a:r>
            <a:r>
              <a:rPr lang="hu-HU" sz="2400" dirty="0"/>
              <a:t> and </a:t>
            </a:r>
            <a:r>
              <a:rPr lang="hu-HU" sz="2400" dirty="0" err="1"/>
              <a:t>width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their</a:t>
            </a:r>
            <a:r>
              <a:rPr lang="hu-HU" sz="2400" dirty="0"/>
              <a:t> „</a:t>
            </a:r>
            <a:r>
              <a:rPr lang="hu-HU" sz="2400" dirty="0" err="1"/>
              <a:t>wandering</a:t>
            </a:r>
            <a:r>
              <a:rPr lang="hu-HU" sz="2400" dirty="0"/>
              <a:t> </a:t>
            </a:r>
            <a:r>
              <a:rPr lang="hu-HU" sz="2400" dirty="0" err="1"/>
              <a:t>trough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phases</a:t>
            </a:r>
            <a:r>
              <a:rPr lang="hu-HU" sz="2400" dirty="0"/>
              <a:t>”</a:t>
            </a:r>
          </a:p>
          <a:p>
            <a:r>
              <a:rPr lang="hu-HU" sz="2400" dirty="0" err="1"/>
              <a:t>Gives</a:t>
            </a:r>
            <a:r>
              <a:rPr lang="hu-HU" sz="2400" dirty="0"/>
              <a:t> back </a:t>
            </a:r>
            <a:r>
              <a:rPr lang="hu-HU" sz="2400" dirty="0" err="1"/>
              <a:t>surface</a:t>
            </a:r>
            <a:r>
              <a:rPr lang="hu-HU" sz="2400" dirty="0"/>
              <a:t> </a:t>
            </a:r>
            <a:r>
              <a:rPr lang="hu-HU" sz="2400" dirty="0" err="1"/>
              <a:t>temperature</a:t>
            </a:r>
            <a:r>
              <a:rPr lang="hu-HU" sz="2400" dirty="0"/>
              <a:t> </a:t>
            </a:r>
            <a:r>
              <a:rPr lang="hu-HU" sz="2400" dirty="0" err="1"/>
              <a:t>distribution</a:t>
            </a:r>
            <a:r>
              <a:rPr lang="hu-HU" sz="2400" dirty="0"/>
              <a:t> more </a:t>
            </a:r>
            <a:r>
              <a:rPr lang="hu-HU" sz="2400" dirty="0" err="1"/>
              <a:t>precisely</a:t>
            </a:r>
            <a:endParaRPr lang="hu-HU" sz="2400" dirty="0"/>
          </a:p>
          <a:p>
            <a:r>
              <a:rPr lang="hu-HU" sz="2400" dirty="0" err="1"/>
              <a:t>Cutting</a:t>
            </a:r>
            <a:r>
              <a:rPr lang="hu-HU" sz="2400" dirty="0"/>
              <a:t> </a:t>
            </a:r>
            <a:r>
              <a:rPr lang="hu-HU" sz="2400" dirty="0" err="1"/>
              <a:t>up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disk</a:t>
            </a:r>
            <a:r>
              <a:rPr lang="hu-HU" sz="2400" dirty="0"/>
              <a:t> of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target</a:t>
            </a:r>
            <a:r>
              <a:rPr lang="hu-HU" sz="2400" dirty="0"/>
              <a:t> </a:t>
            </a:r>
            <a:r>
              <a:rPr lang="hu-HU" sz="2400" dirty="0" err="1"/>
              <a:t>into</a:t>
            </a:r>
            <a:r>
              <a:rPr lang="hu-HU" sz="2400" dirty="0"/>
              <a:t> </a:t>
            </a:r>
            <a:r>
              <a:rPr lang="hu-HU" sz="2400" dirty="0" err="1"/>
              <a:t>equal</a:t>
            </a:r>
            <a:r>
              <a:rPr lang="hu-HU" sz="2400" dirty="0"/>
              <a:t> parallel </a:t>
            </a:r>
            <a:r>
              <a:rPr lang="hu-HU" sz="2400" dirty="0" err="1"/>
              <a:t>bands</a:t>
            </a:r>
            <a:endParaRPr lang="hu-HU" sz="2400" dirty="0"/>
          </a:p>
          <a:p>
            <a:r>
              <a:rPr lang="hu-HU" sz="2400" dirty="0">
                <a:sym typeface="Wingdings" panose="05000000000000000000" pitchFamily="2" charset="2"/>
              </a:rPr>
              <a:t>The doppler-shift is </a:t>
            </a:r>
            <a:r>
              <a:rPr lang="hu-HU" sz="2400" dirty="0" err="1">
                <a:sym typeface="Wingdings" panose="05000000000000000000" pitchFamily="2" charset="2"/>
              </a:rPr>
              <a:t>different</a:t>
            </a:r>
            <a:r>
              <a:rPr lang="hu-HU" sz="2400" dirty="0">
                <a:sym typeface="Wingdings" panose="05000000000000000000" pitchFamily="2" charset="2"/>
              </a:rPr>
              <a:t> in </a:t>
            </a:r>
            <a:r>
              <a:rPr lang="hu-HU" sz="2400" dirty="0" err="1">
                <a:sym typeface="Wingdings" panose="05000000000000000000" pitchFamily="2" charset="2"/>
              </a:rPr>
              <a:t>each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band’s</a:t>
            </a:r>
            <a:r>
              <a:rPr lang="hu-HU" sz="2400" dirty="0">
                <a:sym typeface="Wingdings" panose="05000000000000000000" pitchFamily="2" charset="2"/>
              </a:rPr>
              <a:t> line-</a:t>
            </a:r>
            <a:r>
              <a:rPr lang="hu-HU" sz="2400" dirty="0" err="1">
                <a:sym typeface="Wingdings" panose="05000000000000000000" pitchFamily="2" charset="2"/>
              </a:rPr>
              <a:t>profile</a:t>
            </a:r>
            <a:r>
              <a:rPr lang="hu-HU" sz="2400" dirty="0"/>
              <a:t> </a:t>
            </a:r>
            <a:r>
              <a:rPr lang="hu-HU" sz="2400" dirty="0">
                <a:sym typeface="Wingdings" panose="05000000000000000000" pitchFamily="2" charset="2"/>
              </a:rPr>
              <a:t> </a:t>
            </a:r>
            <a:r>
              <a:rPr lang="hu-HU" sz="2400" dirty="0" err="1">
                <a:sym typeface="Wingdings" panose="05000000000000000000" pitchFamily="2" charset="2"/>
              </a:rPr>
              <a:t>the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superposition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gives</a:t>
            </a:r>
            <a:r>
              <a:rPr lang="hu-HU" sz="2400" dirty="0">
                <a:sym typeface="Wingdings" panose="05000000000000000000" pitchFamily="2" charset="2"/>
              </a:rPr>
              <a:t> back </a:t>
            </a:r>
            <a:r>
              <a:rPr lang="hu-HU" sz="2400" dirty="0" err="1">
                <a:sym typeface="Wingdings" panose="05000000000000000000" pitchFamily="2" charset="2"/>
              </a:rPr>
              <a:t>the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rotationally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broadened</a:t>
            </a:r>
            <a:r>
              <a:rPr lang="hu-HU" sz="2400" dirty="0">
                <a:sym typeface="Wingdings" panose="05000000000000000000" pitchFamily="2" charset="2"/>
              </a:rPr>
              <a:t> line</a:t>
            </a:r>
          </a:p>
          <a:p>
            <a:r>
              <a:rPr lang="hu-HU" sz="2400" dirty="0">
                <a:sym typeface="Wingdings" panose="05000000000000000000" pitchFamily="2" charset="2"/>
              </a:rPr>
              <a:t>The spot </a:t>
            </a:r>
            <a:r>
              <a:rPr lang="hu-HU" sz="2400" dirty="0" err="1">
                <a:sym typeface="Wingdings" panose="05000000000000000000" pitchFamily="2" charset="2"/>
              </a:rPr>
              <a:t>causes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flux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decreament</a:t>
            </a:r>
            <a:r>
              <a:rPr lang="hu-HU" sz="2400" dirty="0">
                <a:sym typeface="Wingdings" panose="05000000000000000000" pitchFamily="2" charset="2"/>
              </a:rPr>
              <a:t> in </a:t>
            </a:r>
            <a:r>
              <a:rPr lang="hu-HU" sz="2400" dirty="0" err="1">
                <a:sym typeface="Wingdings" panose="05000000000000000000" pitchFamily="2" charset="2"/>
              </a:rPr>
              <a:t>the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continuum</a:t>
            </a:r>
            <a:r>
              <a:rPr lang="hu-HU" sz="2400" dirty="0">
                <a:sym typeface="Wingdings" panose="05000000000000000000" pitchFamily="2" charset="2"/>
              </a:rPr>
              <a:t>  a </a:t>
            </a:r>
            <a:r>
              <a:rPr lang="hu-HU" sz="2400" dirty="0" err="1">
                <a:sym typeface="Wingdings" panose="05000000000000000000" pitchFamily="2" charset="2"/>
              </a:rPr>
              <a:t>bump</a:t>
            </a:r>
            <a:r>
              <a:rPr lang="hu-HU" sz="2400" dirty="0">
                <a:sym typeface="Wingdings" panose="05000000000000000000" pitchFamily="2" charset="2"/>
              </a:rPr>
              <a:t> „</a:t>
            </a:r>
            <a:r>
              <a:rPr lang="hu-HU" sz="2400" dirty="0" err="1">
                <a:sym typeface="Wingdings" panose="05000000000000000000" pitchFamily="2" charset="2"/>
              </a:rPr>
              <a:t>moves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during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rotation</a:t>
            </a:r>
            <a:r>
              <a:rPr lang="hu-HU" sz="2400" dirty="0">
                <a:sym typeface="Wingdings" panose="05000000000000000000" pitchFamily="2" charset="2"/>
              </a:rPr>
              <a:t>” </a:t>
            </a:r>
            <a:r>
              <a:rPr lang="hu-HU" sz="2400" dirty="0" err="1">
                <a:sym typeface="Wingdings" panose="05000000000000000000" pitchFamily="2" charset="2"/>
              </a:rPr>
              <a:t>on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the</a:t>
            </a:r>
            <a:r>
              <a:rPr lang="hu-HU" sz="2400" dirty="0">
                <a:sym typeface="Wingdings" panose="05000000000000000000" pitchFamily="2" charset="2"/>
              </a:rPr>
              <a:t> line-</a:t>
            </a:r>
            <a:r>
              <a:rPr lang="hu-HU" sz="2400" dirty="0" err="1">
                <a:sym typeface="Wingdings" panose="05000000000000000000" pitchFamily="2" charset="2"/>
              </a:rPr>
              <a:t>profile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3205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>
            <a:extLst>
              <a:ext uri="{FF2B5EF4-FFF2-40B4-BE49-F238E27FC236}">
                <a16:creationId xmlns:a16="http://schemas.microsoft.com/office/drawing/2014/main" id="{ECAF930C-0394-DB78-C266-1A389912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580" y="5617"/>
            <a:ext cx="5938148" cy="685238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DA0B307-2638-90D5-5EDC-6B547B8BD2E2}"/>
              </a:ext>
            </a:extLst>
          </p:cNvPr>
          <p:cNvSpPr txBox="1"/>
          <p:nvPr/>
        </p:nvSpPr>
        <p:spPr>
          <a:xfrm>
            <a:off x="321013" y="6400800"/>
            <a:ext cx="2067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Source</a:t>
            </a:r>
            <a:r>
              <a:rPr lang="hu-HU" dirty="0"/>
              <a:t>: Rice, 1996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223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4" descr="A képen vázlat, diagram, rajz, kör látható&#10;&#10;Automatikusan generált leírás">
            <a:extLst>
              <a:ext uri="{FF2B5EF4-FFF2-40B4-BE49-F238E27FC236}">
                <a16:creationId xmlns:a16="http://schemas.microsoft.com/office/drawing/2014/main" id="{51056A09-D3A3-C836-B1C6-F0F002001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r="-3" b="2777"/>
          <a:stretch/>
        </p:blipFill>
        <p:spPr>
          <a:xfrm>
            <a:off x="0" y="0"/>
            <a:ext cx="12176557" cy="586277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8B2B3F9-39DC-198F-D05D-0ED81A987A35}"/>
              </a:ext>
            </a:extLst>
          </p:cNvPr>
          <p:cNvSpPr txBox="1"/>
          <p:nvPr/>
        </p:nvSpPr>
        <p:spPr>
          <a:xfrm>
            <a:off x="130743" y="6211669"/>
            <a:ext cx="387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Source</a:t>
            </a:r>
            <a:r>
              <a:rPr lang="hu-HU" dirty="0"/>
              <a:t>: </a:t>
            </a:r>
            <a:r>
              <a:rPr lang="hu-HU" dirty="0" err="1"/>
              <a:t>Svetlana</a:t>
            </a:r>
            <a:r>
              <a:rPr lang="hu-HU" dirty="0"/>
              <a:t> V. </a:t>
            </a:r>
            <a:r>
              <a:rPr lang="hu-HU" dirty="0" err="1"/>
              <a:t>Berdyugina</a:t>
            </a:r>
            <a:r>
              <a:rPr lang="hu-HU" dirty="0"/>
              <a:t>, 2005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320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598DCE-49A4-46FC-89A2-87E971ABE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448D61-FD92-4997-B065-204334124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 useBgFill="1">
        <p:nvSpPr>
          <p:cNvPr id="14" name="Oval 13">
            <a:extLst>
              <a:ext uri="{FF2B5EF4-FFF2-40B4-BE49-F238E27FC236}">
                <a16:creationId xmlns:a16="http://schemas.microsoft.com/office/drawing/2014/main" id="{ED903D6B-9D52-4138-9E24-EB3F7AFA8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7864" y="760144"/>
            <a:ext cx="5356272" cy="53562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E445A92-824F-7EB6-FD98-ED06FBA1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506" y="1955718"/>
            <a:ext cx="4850987" cy="18833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u-HU" sz="2800" dirty="0"/>
              <a:t>Data </a:t>
            </a:r>
            <a:r>
              <a:rPr lang="hu-HU" sz="2800" dirty="0" err="1"/>
              <a:t>processing</a:t>
            </a:r>
            <a:r>
              <a:rPr lang="hu-HU" sz="2800" dirty="0"/>
              <a:t> and </a:t>
            </a:r>
            <a:r>
              <a:rPr lang="hu-HU" sz="2800" dirty="0" err="1"/>
              <a:t>temperature</a:t>
            </a:r>
            <a:r>
              <a:rPr lang="hu-HU" sz="2800" dirty="0"/>
              <a:t> </a:t>
            </a:r>
            <a:r>
              <a:rPr lang="hu-HU" sz="2800" dirty="0" err="1"/>
              <a:t>maps</a:t>
            </a:r>
            <a:endParaRPr lang="en-US" sz="28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921080F-E831-DCB0-E342-E4E53CAD9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275" y="4290867"/>
            <a:ext cx="3217451" cy="13183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51A8F8-7445-4C49-926D-816D68765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962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1D7CC5-77D1-19BE-1D2D-D6E3835C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Data and </a:t>
            </a:r>
            <a:r>
              <a:rPr lang="hu-HU" dirty="0" err="1"/>
              <a:t>analysis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A2164F-F215-B969-B551-622BDC2D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err="1"/>
              <a:t>Utilization</a:t>
            </a:r>
            <a:r>
              <a:rPr lang="hu-HU" sz="2000" dirty="0"/>
              <a:t> of </a:t>
            </a:r>
            <a:r>
              <a:rPr lang="hu-HU" sz="2000" dirty="0" err="1"/>
              <a:t>previous</a:t>
            </a:r>
            <a:r>
              <a:rPr lang="hu-HU" sz="2000" dirty="0"/>
              <a:t> </a:t>
            </a:r>
            <a:r>
              <a:rPr lang="hu-HU" sz="2000" dirty="0" err="1"/>
              <a:t>data</a:t>
            </a:r>
            <a:r>
              <a:rPr lang="hu-HU" sz="2000" dirty="0"/>
              <a:t> </a:t>
            </a:r>
            <a:r>
              <a:rPr lang="hu-HU" sz="2000" dirty="0" err="1"/>
              <a:t>from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spectrograph</a:t>
            </a:r>
            <a:r>
              <a:rPr lang="hu-HU" sz="2000" dirty="0"/>
              <a:t> of Piszkéstető </a:t>
            </a:r>
            <a:r>
              <a:rPr lang="hu-HU" sz="2000" dirty="0" err="1"/>
              <a:t>Observatory’s</a:t>
            </a:r>
            <a:r>
              <a:rPr lang="hu-HU" sz="2000" dirty="0"/>
              <a:t> 102 cm RCC </a:t>
            </a:r>
            <a:r>
              <a:rPr lang="hu-HU" sz="2000" dirty="0" err="1"/>
              <a:t>telescope</a:t>
            </a:r>
            <a:endParaRPr lang="hu-HU" sz="2000" dirty="0"/>
          </a:p>
          <a:p>
            <a:r>
              <a:rPr lang="hu-HU" sz="2000" dirty="0" err="1"/>
              <a:t>Reduction</a:t>
            </a:r>
            <a:r>
              <a:rPr lang="hu-HU" sz="2000" dirty="0"/>
              <a:t>: </a:t>
            </a:r>
            <a:r>
              <a:rPr lang="hu-HU" sz="2000" dirty="0" err="1"/>
              <a:t>according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CCD </a:t>
            </a:r>
            <a:r>
              <a:rPr lang="hu-HU" sz="2000" dirty="0" err="1"/>
              <a:t>reduction</a:t>
            </a:r>
            <a:endParaRPr lang="hu-HU" sz="2000" dirty="0"/>
          </a:p>
          <a:p>
            <a:r>
              <a:rPr lang="hu-HU" sz="2000" dirty="0" err="1"/>
              <a:t>Spectral</a:t>
            </a:r>
            <a:r>
              <a:rPr lang="hu-HU" sz="2000" dirty="0"/>
              <a:t> </a:t>
            </a:r>
            <a:r>
              <a:rPr lang="hu-HU" sz="2000" dirty="0" err="1"/>
              <a:t>sythesis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en-US" sz="2000" i="1" dirty="0"/>
              <a:t>Spectroscopy Made Easy (SME)</a:t>
            </a:r>
            <a:r>
              <a:rPr lang="hu-HU" sz="2000" i="1" dirty="0"/>
              <a:t> </a:t>
            </a:r>
            <a:r>
              <a:rPr lang="hu-HU" sz="2000" dirty="0"/>
              <a:t>software</a:t>
            </a:r>
          </a:p>
          <a:p>
            <a:r>
              <a:rPr lang="hu-HU" sz="2000" dirty="0" err="1"/>
              <a:t>Creation</a:t>
            </a:r>
            <a:r>
              <a:rPr lang="hu-HU" sz="2000" dirty="0"/>
              <a:t> of </a:t>
            </a:r>
            <a:r>
              <a:rPr lang="hu-HU" sz="2000" dirty="0" err="1"/>
              <a:t>surface</a:t>
            </a:r>
            <a:r>
              <a:rPr lang="hu-HU" sz="2000" dirty="0"/>
              <a:t> </a:t>
            </a:r>
            <a:r>
              <a:rPr lang="hu-HU" sz="2000" dirty="0" err="1"/>
              <a:t>temperature</a:t>
            </a:r>
            <a:r>
              <a:rPr lang="hu-HU" sz="2000" dirty="0"/>
              <a:t> </a:t>
            </a:r>
            <a:r>
              <a:rPr lang="hu-HU" sz="2000" dirty="0" err="1"/>
              <a:t>maps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i="1" dirty="0" err="1"/>
              <a:t>iMap</a:t>
            </a:r>
            <a:r>
              <a:rPr lang="hu-HU" sz="2000" dirty="0"/>
              <a:t> Doppler </a:t>
            </a:r>
            <a:r>
              <a:rPr lang="hu-HU" sz="2000" dirty="0" err="1"/>
              <a:t>Imaging</a:t>
            </a:r>
            <a:r>
              <a:rPr lang="hu-HU" sz="2000" dirty="0"/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1621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3C59940F-6C62-F555-7892-7E875B14F504}"/>
              </a:ext>
            </a:extLst>
          </p:cNvPr>
          <p:cNvSpPr/>
          <p:nvPr/>
        </p:nvSpPr>
        <p:spPr>
          <a:xfrm>
            <a:off x="7240010" y="2983454"/>
            <a:ext cx="4937317" cy="36200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3" name="Kép 2" descr="A képen narancs, gyümölcs, szöveg látható&#10;&#10;Automatikusan generált leírás">
            <a:extLst>
              <a:ext uri="{FF2B5EF4-FFF2-40B4-BE49-F238E27FC236}">
                <a16:creationId xmlns:a16="http://schemas.microsoft.com/office/drawing/2014/main" id="{759544F0-4576-0419-C27E-1EFF26FD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83454"/>
          </a:xfrm>
          <a:prstGeom prst="rect">
            <a:avLst/>
          </a:prstGeom>
        </p:spPr>
      </p:pic>
      <p:pic>
        <p:nvPicPr>
          <p:cNvPr id="5" name="Kép 4" descr="A képen szöveg, képernyőkép, diagram látható&#10;&#10;Automatikusan generált leírás">
            <a:extLst>
              <a:ext uri="{FF2B5EF4-FFF2-40B4-BE49-F238E27FC236}">
                <a16:creationId xmlns:a16="http://schemas.microsoft.com/office/drawing/2014/main" id="{7B3C1812-DC00-6A0A-480B-8E8C67CC0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454"/>
            <a:ext cx="7240010" cy="362000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1A31FD4-7671-279E-2029-10B913C94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455" y="3483768"/>
            <a:ext cx="2705100" cy="2619375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411B845E-0909-32F3-0A68-5303A2381A89}"/>
              </a:ext>
            </a:extLst>
          </p:cNvPr>
          <p:cNvSpPr/>
          <p:nvPr/>
        </p:nvSpPr>
        <p:spPr>
          <a:xfrm>
            <a:off x="4937317" y="2721114"/>
            <a:ext cx="2317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50" normalizeH="0" baseline="0" noProof="0" dirty="0">
                <a:ln w="0"/>
                <a:solidFill>
                  <a:srgbClr val="05161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rade Gothic Next Light"/>
                <a:ea typeface="+mn-ea"/>
                <a:cs typeface="+mn-cs"/>
              </a:rPr>
              <a:t>V889 </a:t>
            </a:r>
            <a:r>
              <a:rPr kumimoji="0" lang="hu-HU" sz="4000" b="1" i="0" u="none" strike="noStrike" kern="1200" cap="none" spc="50" normalizeH="0" baseline="0" noProof="0" dirty="0" err="1">
                <a:ln w="0"/>
                <a:solidFill>
                  <a:srgbClr val="05161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rade Gothic Next Light"/>
                <a:ea typeface="+mn-ea"/>
                <a:cs typeface="+mn-cs"/>
              </a:rPr>
              <a:t>Her</a:t>
            </a:r>
            <a:endParaRPr kumimoji="0" lang="hu-HU" sz="4000" b="1" i="0" u="none" strike="noStrike" kern="1200" cap="none" spc="50" normalizeH="0" baseline="0" noProof="0" dirty="0">
              <a:ln w="0"/>
              <a:solidFill>
                <a:srgbClr val="05161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8723D2-ABE8-9FCC-71D7-2198C125A000}"/>
              </a:ext>
            </a:extLst>
          </p:cNvPr>
          <p:cNvSpPr/>
          <p:nvPr/>
        </p:nvSpPr>
        <p:spPr>
          <a:xfrm>
            <a:off x="0" y="6603459"/>
            <a:ext cx="12192000" cy="2545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6492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548</Words>
  <Application>Microsoft Office PowerPoint</Application>
  <PresentationFormat>Szélesvásznú</PresentationFormat>
  <Paragraphs>70</Paragraphs>
  <Slides>19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gg sans</vt:lpstr>
      <vt:lpstr>Trade Gothic Next Cond</vt:lpstr>
      <vt:lpstr>Trade Gothic Next Light</vt:lpstr>
      <vt:lpstr>Wingdings</vt:lpstr>
      <vt:lpstr>PortalVTI</vt:lpstr>
      <vt:lpstr>Photocenter shifts caused by magnetic activity</vt:lpstr>
      <vt:lpstr>Introduction</vt:lpstr>
      <vt:lpstr>Stellar activity</vt:lpstr>
      <vt:lpstr>Doppler imaging</vt:lpstr>
      <vt:lpstr>PowerPoint-bemutató</vt:lpstr>
      <vt:lpstr>PowerPoint-bemutató</vt:lpstr>
      <vt:lpstr>Data processing and temperature maps</vt:lpstr>
      <vt:lpstr>Data and analysis</vt:lpstr>
      <vt:lpstr>PowerPoint-bemutató</vt:lpstr>
      <vt:lpstr>PowerPoint-bemutató</vt:lpstr>
      <vt:lpstr>PowerPoint-bemutató</vt:lpstr>
      <vt:lpstr>Photocenter</vt:lpstr>
      <vt:lpstr>Calculating the shifts</vt:lpstr>
      <vt:lpstr>PowerPoint-bemutató</vt:lpstr>
      <vt:lpstr>Results</vt:lpstr>
      <vt:lpstr>PowerPoint-bemutató</vt:lpstr>
      <vt:lpstr>Conclusion</vt:lpstr>
      <vt:lpstr>PowerPoint-bemutató</vt:lpstr>
      <vt:lpstr>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Sági Petra</dc:creator>
  <cp:lastModifiedBy>Sági Petra</cp:lastModifiedBy>
  <cp:revision>1</cp:revision>
  <dcterms:created xsi:type="dcterms:W3CDTF">2024-07-29T13:32:32Z</dcterms:created>
  <dcterms:modified xsi:type="dcterms:W3CDTF">2024-08-01T09:39:09Z</dcterms:modified>
</cp:coreProperties>
</file>