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56" r:id="rId2"/>
    <p:sldId id="270" r:id="rId3"/>
    <p:sldId id="286" r:id="rId4"/>
    <p:sldId id="269" r:id="rId5"/>
    <p:sldId id="272" r:id="rId6"/>
    <p:sldId id="261" r:id="rId7"/>
    <p:sldId id="275" r:id="rId8"/>
    <p:sldId id="267" r:id="rId9"/>
    <p:sldId id="266" r:id="rId10"/>
    <p:sldId id="280" r:id="rId11"/>
    <p:sldId id="257" r:id="rId12"/>
    <p:sldId id="259" r:id="rId13"/>
    <p:sldId id="284" r:id="rId14"/>
    <p:sldId id="285" r:id="rId15"/>
    <p:sldId id="260" r:id="rId16"/>
    <p:sldId id="274" r:id="rId17"/>
    <p:sldId id="283" r:id="rId18"/>
    <p:sldId id="265" r:id="rId19"/>
    <p:sldId id="276" r:id="rId20"/>
    <p:sldId id="277" r:id="rId21"/>
    <p:sldId id="264" r:id="rId22"/>
    <p:sldId id="25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23" autoAdjust="0"/>
  </p:normalViewPr>
  <p:slideViewPr>
    <p:cSldViewPr snapToGrid="0">
      <p:cViewPr varScale="1">
        <p:scale>
          <a:sx n="77" d="100"/>
          <a:sy n="77" d="100"/>
        </p:scale>
        <p:origin x="88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199D22-6934-463A-9BF7-7AD8DD2C8C95}" type="datetimeFigureOut">
              <a:rPr lang="en-US" smtClean="0"/>
              <a:t>12-May-24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CF50B7-C70B-4F1D-90F2-04A6DCF98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249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F50B7-C70B-4F1D-90F2-04A6DCF985F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6513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F50B7-C70B-4F1D-90F2-04A6DCF985F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0278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F50B7-C70B-4F1D-90F2-04A6DCF985F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171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F50B7-C70B-4F1D-90F2-04A6DCF985F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408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F50B7-C70B-4F1D-90F2-04A6DCF985F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080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F50B7-C70B-4F1D-90F2-04A6DCF985F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667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F50B7-C70B-4F1D-90F2-04A6DCF985F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930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F50B7-C70B-4F1D-90F2-04A6DCF985F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18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F50B7-C70B-4F1D-90F2-04A6DCF985F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2764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F50B7-C70B-4F1D-90F2-04A6DCF985F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8769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F50B7-C70B-4F1D-90F2-04A6DCF985F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831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273D9-7B2D-1EAC-DB34-41AB4F58E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F842C5-2659-3F1B-208A-D698477E5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BD21A1-CF80-F543-77F6-A0514BFB1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B9F7F-E8AA-4FFF-ACCF-BB49520B3062}" type="datetime1">
              <a:rPr lang="en-US" smtClean="0"/>
              <a:t>12-May-24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17265C-1389-32CC-C0D8-CA17F5D80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Diana Sokhashvili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142052-DE4F-D72D-423C-A4CFE98DC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17987-7C69-41B3-BC4D-362933040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383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FDA9B-0BB9-FA32-EF75-323A9FBC5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42F679-8BDA-FE4D-A845-7FDC543C0E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A43E70-3A58-910F-76F6-9EF551125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5C46B-21A9-4F35-8D86-61E31FDD5845}" type="datetime1">
              <a:rPr lang="en-US" smtClean="0"/>
              <a:t>12-May-24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F2AC3-5D42-CA1E-7939-4BF730E04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Diana Sokhashvili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EE84AE-8B8A-510B-0333-71482599F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17987-7C69-41B3-BC4D-362933040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747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2BDBD9-A7CD-0EFB-2278-66FBBB1F5F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545A09-809D-4AC7-1503-E828D63E8C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F913D1-F615-FE8C-EB65-744B49D97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80148-1E3E-4452-B402-E7F0A0996C80}" type="datetime1">
              <a:rPr lang="en-US" smtClean="0"/>
              <a:t>12-May-24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D687E4-B395-D14C-F05E-A16D164B8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Diana Sokhashvili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01A1B-8911-2C29-7798-343A08CE8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17987-7C69-41B3-BC4D-362933040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062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8EF8D-C13B-A7AC-DBE1-824FCB39D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E997C-040E-375C-2F7C-22F63B4816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719E9-6A22-B024-9C22-96C986C6A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24234-302F-4C71-AAC0-742636D7A0B4}" type="datetime1">
              <a:rPr lang="en-US" smtClean="0"/>
              <a:t>12-May-24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5A75D-DAEC-3CDD-844C-67E5ACAA9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Diana Sokhashvili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C8B773-75F9-281A-B2CC-7F891676A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17987-7C69-41B3-BC4D-362933040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839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B696F-6DB6-48EB-28E4-D651467FE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44C558-AA86-7671-2512-3209D647FC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4D4BAC-3234-F82D-D8BB-42F3DA156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DFA8E-F0C7-45AC-9FE9-E6BCD27E3C1F}" type="datetime1">
              <a:rPr lang="en-US" smtClean="0"/>
              <a:t>12-May-24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FDDC64-EEBE-D292-3277-6F505817B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Diana Sokhashvili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2E530B-EB56-5A42-EE49-6BAED1610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17987-7C69-41B3-BC4D-362933040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51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D9F1E-08A6-EA30-ABD6-A92F7F8FC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D3473-D32D-FA81-746A-51E06E4957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20FE11-F0B0-A354-4B6C-24006F2876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3B2CE5-F6A7-7076-FE34-24F4BA5E5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A4F3D-FCCE-4B9B-82AD-18FCAE499DE0}" type="datetime1">
              <a:rPr lang="en-US" smtClean="0"/>
              <a:t>12-May-24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23BAB7-96B9-1B4B-2E09-F6865CE9E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Diana Sokhashvili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8D4163-B4E0-0BD8-2305-28FE444C2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17987-7C69-41B3-BC4D-362933040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64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92160-4584-DDE3-082A-1FAFD5B3E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5A20D8-BFCA-6687-96E3-6B05133F4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094F08-EAAE-0D3D-3337-90036EFD0A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C96970-9E5E-7EF6-6B63-B480556665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3C48B4-C93E-110F-3568-8D64884FB9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8B824A-9120-5993-2A47-621C6D55C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EFD30-FBE5-43F8-AF0F-565885B3CA4A}" type="datetime1">
              <a:rPr lang="en-US" smtClean="0"/>
              <a:t>12-May-24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91B7AA-985D-7FAC-AF37-1567F2412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Diana Sokhashvili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DF03D3-A448-1E81-DFB7-D30D5C149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17987-7C69-41B3-BC4D-362933040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403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DBBC1-A9C7-311C-FE00-6C20A3098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0A5F1E-D925-9950-F894-96EC60991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2BB70-46D1-41A1-A015-0E3C806A6D22}" type="datetime1">
              <a:rPr lang="en-US" smtClean="0"/>
              <a:t>12-May-24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F53292-BE6A-F5B9-475A-B9DF5FB15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Diana Sokhashvili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AF365B-2336-BFFB-8DEA-246FD6201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17987-7C69-41B3-BC4D-362933040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515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45A177-71AD-5252-3D88-2E1102D15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CF43E-E337-407F-97C0-E23A9DD62E23}" type="datetime1">
              <a:rPr lang="en-US" smtClean="0"/>
              <a:t>12-May-24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D235BE-D486-CBE5-0039-9B95EA67A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Diana Sokhashvili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481D05-962F-CC57-5DB3-164ECEAD4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17987-7C69-41B3-BC4D-362933040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002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49F63-5A8D-B3F7-E092-A6B576B75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4A687-B10C-79D1-F6B9-F3CD4F87F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5E2178-AF62-DBA4-FB97-13FDBD70B9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ABDAD6-EFE3-BDC2-E64F-D5AAACB54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7F2E3-1101-4D98-A5AB-6045DBF48C14}" type="datetime1">
              <a:rPr lang="en-US" smtClean="0"/>
              <a:t>12-May-24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9A096C-6604-E04A-CCDA-A6D5457B6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Diana Sokhashvili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F8819A-CDE8-90D1-9A85-B15C05BDC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17987-7C69-41B3-BC4D-362933040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78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06C4D-23FD-0140-8647-25188CFC2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EC67EB-E84D-F13D-37F4-75426F5C00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90DBF7-930A-34A5-3ED5-D693754E19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278DFD-7F2A-21D8-B6B5-7184D8D84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C7321-5CE6-43F9-A757-A95B83B4D674}" type="datetime1">
              <a:rPr lang="en-US" smtClean="0"/>
              <a:t>12-May-24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8549DB-4507-A889-682E-04AF33023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Diana Sokhashvili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3023CA-1D21-9831-6F1E-A240536CE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17987-7C69-41B3-BC4D-362933040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17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47EF25-6570-FA21-6603-84A42F122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84DB4B-BB21-9D30-9F3E-09B5418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C85921-4516-609E-2D3E-E3FED13249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5057ED-9EE3-40BE-B2CE-9F0F7581687F}" type="datetime1">
              <a:rPr lang="en-US" smtClean="0"/>
              <a:t>12-May-24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DB0A6-DCD6-C793-12AA-9581658E11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Diana Sokhashvili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39C2A-0BF8-1D7F-39F5-04D42C05A1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217987-7C69-41B3-BC4D-362933040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944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7" Type="http://schemas.openxmlformats.org/officeDocument/2006/relationships/image" Target="../media/image30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5" Type="http://schemas.openxmlformats.org/officeDocument/2006/relationships/image" Target="../media/image280.png"/><Relationship Id="rId4" Type="http://schemas.openxmlformats.org/officeDocument/2006/relationships/image" Target="../media/image27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18" Type="http://schemas.openxmlformats.org/officeDocument/2006/relationships/image" Target="../media/image44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41.png"/><Relationship Id="rId10" Type="http://schemas.openxmlformats.org/officeDocument/2006/relationships/image" Target="../media/image53.png"/><Relationship Id="rId19" Type="http://schemas.openxmlformats.org/officeDocument/2006/relationships/image" Target="../media/image45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18" Type="http://schemas.openxmlformats.org/officeDocument/2006/relationships/hyperlink" Target="https://renatofonseca.net/groupmath" TargetMode="External"/><Relationship Id="rId3" Type="http://schemas.openxmlformats.org/officeDocument/2006/relationships/image" Target="../media/image46.png"/><Relationship Id="rId21" Type="http://schemas.openxmlformats.org/officeDocument/2006/relationships/image" Target="../media/image44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17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7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41.png"/><Relationship Id="rId10" Type="http://schemas.openxmlformats.org/officeDocument/2006/relationships/image" Target="../media/image53.png"/><Relationship Id="rId19" Type="http://schemas.openxmlformats.org/officeDocument/2006/relationships/image" Target="../media/image42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40.png"/><Relationship Id="rId22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png"/><Relationship Id="rId5" Type="http://schemas.openxmlformats.org/officeDocument/2006/relationships/image" Target="../media/image350.png"/><Relationship Id="rId4" Type="http://schemas.openxmlformats.org/officeDocument/2006/relationships/image" Target="../media/image34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1.png"/><Relationship Id="rId7" Type="http://schemas.openxmlformats.org/officeDocument/2006/relationships/image" Target="../media/image37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0.png"/><Relationship Id="rId11" Type="http://schemas.openxmlformats.org/officeDocument/2006/relationships/image" Target="../media/image380.png"/><Relationship Id="rId10" Type="http://schemas.openxmlformats.org/officeDocument/2006/relationships/image" Target="../media/image370.png"/><Relationship Id="rId9" Type="http://schemas.openxmlformats.org/officeDocument/2006/relationships/image" Target="../media/image391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1.png"/><Relationship Id="rId18" Type="http://schemas.openxmlformats.org/officeDocument/2006/relationships/image" Target="../media/image14.png"/><Relationship Id="rId3" Type="http://schemas.openxmlformats.org/officeDocument/2006/relationships/image" Target="../media/image330.png"/><Relationship Id="rId12" Type="http://schemas.openxmlformats.org/officeDocument/2006/relationships/image" Target="../media/image390.png"/><Relationship Id="rId17" Type="http://schemas.openxmlformats.org/officeDocument/2006/relationships/image" Target="../media/image410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0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png"/><Relationship Id="rId5" Type="http://schemas.openxmlformats.org/officeDocument/2006/relationships/image" Target="../media/image350.png"/><Relationship Id="rId15" Type="http://schemas.openxmlformats.org/officeDocument/2006/relationships/image" Target="../media/image63.png"/><Relationship Id="rId19" Type="http://schemas.openxmlformats.org/officeDocument/2006/relationships/hyperlink" Target="https://renatofonseca.net/sym2int" TargetMode="External"/><Relationship Id="rId4" Type="http://schemas.openxmlformats.org/officeDocument/2006/relationships/image" Target="../media/image340.png"/><Relationship Id="rId14" Type="http://schemas.openxmlformats.org/officeDocument/2006/relationships/image" Target="../media/image6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65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4.png"/><Relationship Id="rId5" Type="http://schemas.openxmlformats.org/officeDocument/2006/relationships/image" Target="../media/image58.png"/><Relationship Id="rId4" Type="http://schemas.openxmlformats.org/officeDocument/2006/relationships/image" Target="../media/image4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910.07647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arxiv.org/abs/2306.12578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hyperlink" Target="https://renatofonseca.net/sym2int" TargetMode="External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feynarts.de/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B63DB-ADCF-0D8E-3800-375120AD5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r>
              <a:rPr lang="en-US" dirty="0"/>
              <a:t>Opening up baryon number violating operators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7824D5-4AED-0574-FA4F-056D74E2B6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r>
              <a:rPr lang="en-US" dirty="0"/>
              <a:t>Diana Sokhashvili</a:t>
            </a:r>
          </a:p>
        </p:txBody>
      </p:sp>
      <p:pic>
        <p:nvPicPr>
          <p:cNvPr id="1026" name="Picture 2" descr="University of Virginia - MATLAB Access for Everyone - MATLAB &amp; Simulink">
            <a:extLst>
              <a:ext uri="{FF2B5EF4-FFF2-40B4-BE49-F238E27FC236}">
                <a16:creationId xmlns:a16="http://schemas.microsoft.com/office/drawing/2014/main" id="{EDCC7610-3188-64B6-20C7-4E0C0DB96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417" y="4719108"/>
            <a:ext cx="4725167" cy="150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B0A735-052E-A068-8548-648E8BC58077}"/>
              </a:ext>
            </a:extLst>
          </p:cNvPr>
          <p:cNvSpPr txBox="1"/>
          <p:nvPr/>
        </p:nvSpPr>
        <p:spPr>
          <a:xfrm>
            <a:off x="3048537" y="6382262"/>
            <a:ext cx="60949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Authors: Julian </a:t>
            </a:r>
            <a:r>
              <a:rPr lang="en-US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Heeck</a:t>
            </a:r>
            <a:r>
              <a:rPr lang="en-US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Diana Sokhashvili, Anil Thapa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240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Rectangle: Rounded Corners 323">
            <a:extLst>
              <a:ext uri="{FF2B5EF4-FFF2-40B4-BE49-F238E27FC236}">
                <a16:creationId xmlns:a16="http://schemas.microsoft.com/office/drawing/2014/main" id="{2D328749-3958-0E0A-DA0C-0B16826636E6}"/>
              </a:ext>
            </a:extLst>
          </p:cNvPr>
          <p:cNvSpPr/>
          <p:nvPr/>
        </p:nvSpPr>
        <p:spPr>
          <a:xfrm>
            <a:off x="418599" y="1810916"/>
            <a:ext cx="7452360" cy="443547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16CC0B-6434-FE09-6A5C-0AF78FE84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(Dimension 8)</a:t>
            </a:r>
          </a:p>
        </p:txBody>
      </p: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268738ED-C7FF-2222-9AC3-7D4F19E2FBEB}"/>
              </a:ext>
            </a:extLst>
          </p:cNvPr>
          <p:cNvGrpSpPr/>
          <p:nvPr/>
        </p:nvGrpSpPr>
        <p:grpSpPr>
          <a:xfrm>
            <a:off x="838200" y="2133127"/>
            <a:ext cx="1762911" cy="883723"/>
            <a:chOff x="-441467" y="1862202"/>
            <a:chExt cx="3514279" cy="1761659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29400B8-AE4B-9AD8-9BFF-439A7CD46B3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-318196" y="1866502"/>
              <a:ext cx="333958" cy="4145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44AFFF3-AD98-6E81-FD99-5C83A235D4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02316" y="2013468"/>
              <a:ext cx="3491" cy="1168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965FD99-11D1-18E4-1995-84B085A51AFD}"/>
                </a:ext>
              </a:extLst>
            </p:cNvPr>
            <p:cNvCxnSpPr>
              <a:cxnSpLocks/>
            </p:cNvCxnSpPr>
            <p:nvPr/>
          </p:nvCxnSpPr>
          <p:spPr>
            <a:xfrm>
              <a:off x="-213030" y="2109311"/>
              <a:ext cx="111567" cy="202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46106B4-AE0E-FF8D-2F9A-153D1A48541B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-406417" y="2769175"/>
              <a:ext cx="819635" cy="8897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91AE47B-1135-A8E8-0C32-E2816433BA90}"/>
                </a:ext>
              </a:extLst>
            </p:cNvPr>
            <p:cNvCxnSpPr>
              <a:cxnSpLocks/>
            </p:cNvCxnSpPr>
            <p:nvPr/>
          </p:nvCxnSpPr>
          <p:spPr>
            <a:xfrm rot="18547285" flipV="1">
              <a:off x="-27229" y="3227270"/>
              <a:ext cx="88372" cy="741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F0130EC-E8C0-CDBE-7AF9-5A2CF741FAA3}"/>
                </a:ext>
              </a:extLst>
            </p:cNvPr>
            <p:cNvCxnSpPr>
              <a:cxnSpLocks/>
            </p:cNvCxnSpPr>
            <p:nvPr/>
          </p:nvCxnSpPr>
          <p:spPr>
            <a:xfrm rot="18547285">
              <a:off x="-83906" y="3179706"/>
              <a:ext cx="88372" cy="741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980806B-4916-0B84-BA04-332563E853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83079" y="1862202"/>
              <a:ext cx="774140" cy="942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5C3F585-712C-F0FC-C96E-A0DF8A7E44A8}"/>
                </a:ext>
              </a:extLst>
            </p:cNvPr>
            <p:cNvCxnSpPr>
              <a:cxnSpLocks/>
            </p:cNvCxnSpPr>
            <p:nvPr/>
          </p:nvCxnSpPr>
          <p:spPr>
            <a:xfrm rot="7950406">
              <a:off x="2577319" y="2296611"/>
              <a:ext cx="98234" cy="667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CC15B4C-66C5-E3FA-95F9-9D7913363825}"/>
                </a:ext>
              </a:extLst>
            </p:cNvPr>
            <p:cNvCxnSpPr>
              <a:cxnSpLocks/>
            </p:cNvCxnSpPr>
            <p:nvPr/>
          </p:nvCxnSpPr>
          <p:spPr>
            <a:xfrm rot="7950406" flipV="1">
              <a:off x="2528871" y="2250791"/>
              <a:ext cx="98234" cy="667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B6F3290-6C4D-8679-671E-034394BAEA9E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2218126" y="2769176"/>
              <a:ext cx="819635" cy="8897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DC012DC-8E18-A085-9470-9C96B872A75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612698" y="3199356"/>
              <a:ext cx="16010" cy="1157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FF30570-E643-928C-BE62-3450C8108DD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611978" y="3200210"/>
              <a:ext cx="113285" cy="2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21DE027-12D3-01DD-39D2-2C39F35B9D5E}"/>
                </a:ext>
              </a:extLst>
            </p:cNvPr>
            <p:cNvCxnSpPr>
              <a:cxnSpLocks/>
            </p:cNvCxnSpPr>
            <p:nvPr/>
          </p:nvCxnSpPr>
          <p:spPr>
            <a:xfrm>
              <a:off x="448274" y="2804226"/>
              <a:ext cx="870150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23E852D-184D-52B0-D0AA-9B26073BB440}"/>
                </a:ext>
              </a:extLst>
            </p:cNvPr>
            <p:cNvCxnSpPr>
              <a:cxnSpLocks/>
            </p:cNvCxnSpPr>
            <p:nvPr/>
          </p:nvCxnSpPr>
          <p:spPr>
            <a:xfrm rot="21423147">
              <a:off x="761700" y="2737743"/>
              <a:ext cx="95201" cy="6883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C234D93-B2A1-6203-F3F0-F31005AD6B1D}"/>
                </a:ext>
              </a:extLst>
            </p:cNvPr>
            <p:cNvCxnSpPr>
              <a:cxnSpLocks/>
            </p:cNvCxnSpPr>
            <p:nvPr/>
          </p:nvCxnSpPr>
          <p:spPr>
            <a:xfrm rot="21423147" flipV="1">
              <a:off x="765080" y="2805467"/>
              <a:ext cx="95201" cy="6883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7B51C82-2B13-EFDE-BE8C-CD3A65F97B04}"/>
                </a:ext>
              </a:extLst>
            </p:cNvPr>
            <p:cNvCxnSpPr>
              <a:cxnSpLocks/>
            </p:cNvCxnSpPr>
            <p:nvPr/>
          </p:nvCxnSpPr>
          <p:spPr>
            <a:xfrm>
              <a:off x="1315676" y="1926523"/>
              <a:ext cx="0" cy="877702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89AB9A3-E17E-B70E-8050-BE5C755B8295}"/>
                </a:ext>
              </a:extLst>
            </p:cNvPr>
            <p:cNvCxnSpPr>
              <a:cxnSpLocks/>
            </p:cNvCxnSpPr>
            <p:nvPr/>
          </p:nvCxnSpPr>
          <p:spPr>
            <a:xfrm rot="5223147">
              <a:off x="1307966" y="2194013"/>
              <a:ext cx="88372" cy="741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C116A5F-64C6-31D0-2A24-6D476F62AB50}"/>
                </a:ext>
              </a:extLst>
            </p:cNvPr>
            <p:cNvCxnSpPr>
              <a:cxnSpLocks/>
            </p:cNvCxnSpPr>
            <p:nvPr/>
          </p:nvCxnSpPr>
          <p:spPr>
            <a:xfrm rot="5223147" flipV="1">
              <a:off x="1235008" y="2197890"/>
              <a:ext cx="88372" cy="741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AACF345-B1A9-5420-9458-9E310039F8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706" y="1926523"/>
              <a:ext cx="387070" cy="32138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F6C59BF-EC52-4B4C-6578-80DCCE521ED7}"/>
                </a:ext>
              </a:extLst>
            </p:cNvPr>
            <p:cNvCxnSpPr>
              <a:cxnSpLocks/>
            </p:cNvCxnSpPr>
            <p:nvPr/>
          </p:nvCxnSpPr>
          <p:spPr>
            <a:xfrm rot="8537971">
              <a:off x="255166" y="2066819"/>
              <a:ext cx="95201" cy="688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C956CDF-96BE-A98B-C413-3F7E29ED6AE3}"/>
                </a:ext>
              </a:extLst>
            </p:cNvPr>
            <p:cNvCxnSpPr>
              <a:cxnSpLocks/>
            </p:cNvCxnSpPr>
            <p:nvPr/>
          </p:nvCxnSpPr>
          <p:spPr>
            <a:xfrm rot="8537971" flipV="1">
              <a:off x="214977" y="2013163"/>
              <a:ext cx="95201" cy="688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5951595-29CF-A08A-9EE0-EEE9114A9535}"/>
                </a:ext>
              </a:extLst>
            </p:cNvPr>
            <p:cNvCxnSpPr>
              <a:cxnSpLocks/>
            </p:cNvCxnSpPr>
            <p:nvPr/>
          </p:nvCxnSpPr>
          <p:spPr>
            <a:xfrm rot="2750664">
              <a:off x="181816" y="2445142"/>
              <a:ext cx="88372" cy="741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BE7B464-CA8B-FEFE-DCF8-599ABE656DE6}"/>
                </a:ext>
              </a:extLst>
            </p:cNvPr>
            <p:cNvCxnSpPr>
              <a:cxnSpLocks/>
            </p:cNvCxnSpPr>
            <p:nvPr/>
          </p:nvCxnSpPr>
          <p:spPr>
            <a:xfrm rot="2750664" flipV="1">
              <a:off x="129402" y="2497654"/>
              <a:ext cx="88372" cy="741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8A75AAF-D415-51AB-F4A9-013F96F382D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3922" y="2280132"/>
              <a:ext cx="427312" cy="51998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51E5C69-8924-B04B-FEC4-D4C3A2C9DC51}"/>
                </a:ext>
              </a:extLst>
            </p:cNvPr>
            <p:cNvCxnSpPr>
              <a:cxnSpLocks/>
            </p:cNvCxnSpPr>
            <p:nvPr/>
          </p:nvCxnSpPr>
          <p:spPr>
            <a:xfrm rot="21423147">
              <a:off x="1597440" y="2737743"/>
              <a:ext cx="95201" cy="6883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809E57D-4166-B4DE-D29B-77008E052591}"/>
                </a:ext>
              </a:extLst>
            </p:cNvPr>
            <p:cNvCxnSpPr>
              <a:cxnSpLocks/>
            </p:cNvCxnSpPr>
            <p:nvPr/>
          </p:nvCxnSpPr>
          <p:spPr>
            <a:xfrm rot="21423147" flipV="1">
              <a:off x="1600820" y="2805467"/>
              <a:ext cx="95201" cy="6883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7619167-141F-D895-9CF4-76FCABD17A1B}"/>
                </a:ext>
              </a:extLst>
            </p:cNvPr>
            <p:cNvCxnSpPr>
              <a:cxnSpLocks/>
            </p:cNvCxnSpPr>
            <p:nvPr/>
          </p:nvCxnSpPr>
          <p:spPr>
            <a:xfrm>
              <a:off x="1338006" y="2800114"/>
              <a:ext cx="845068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0" name="Group 319">
            <a:extLst>
              <a:ext uri="{FF2B5EF4-FFF2-40B4-BE49-F238E27FC236}">
                <a16:creationId xmlns:a16="http://schemas.microsoft.com/office/drawing/2014/main" id="{A6801DFE-DD4F-685A-3AB0-EC9059DE1D9E}"/>
              </a:ext>
            </a:extLst>
          </p:cNvPr>
          <p:cNvGrpSpPr/>
          <p:nvPr/>
        </p:nvGrpSpPr>
        <p:grpSpPr>
          <a:xfrm>
            <a:off x="3145893" y="2119164"/>
            <a:ext cx="1762911" cy="916294"/>
            <a:chOff x="4412658" y="392429"/>
            <a:chExt cx="3514279" cy="1826589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EBC7E591-EAC0-F26A-7925-31F47D36532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535929" y="396729"/>
              <a:ext cx="763646" cy="9424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46A953A-6844-E914-E76E-00B29AEBAF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86527" y="858234"/>
              <a:ext cx="3491" cy="1168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53DE2CB-C5E2-82DF-A50F-B7549A223AA6}"/>
                </a:ext>
              </a:extLst>
            </p:cNvPr>
            <p:cNvCxnSpPr>
              <a:cxnSpLocks/>
            </p:cNvCxnSpPr>
            <p:nvPr/>
          </p:nvCxnSpPr>
          <p:spPr>
            <a:xfrm>
              <a:off x="4875813" y="954077"/>
              <a:ext cx="111567" cy="202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6DE1FA14-9BB9-E072-B420-7734A2928553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4447708" y="1299402"/>
              <a:ext cx="819635" cy="8897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B7BC746-6E8E-442C-43D3-CD1DF8BD8F95}"/>
                </a:ext>
              </a:extLst>
            </p:cNvPr>
            <p:cNvCxnSpPr>
              <a:cxnSpLocks/>
            </p:cNvCxnSpPr>
            <p:nvPr/>
          </p:nvCxnSpPr>
          <p:spPr>
            <a:xfrm rot="18547285" flipV="1">
              <a:off x="4826896" y="1757497"/>
              <a:ext cx="88372" cy="741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CE2AE67-C36A-504E-8B15-6AE0C23E32DF}"/>
                </a:ext>
              </a:extLst>
            </p:cNvPr>
            <p:cNvCxnSpPr>
              <a:cxnSpLocks/>
            </p:cNvCxnSpPr>
            <p:nvPr/>
          </p:nvCxnSpPr>
          <p:spPr>
            <a:xfrm rot="18547285">
              <a:off x="4770219" y="1709933"/>
              <a:ext cx="88372" cy="741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98C18974-7E23-746A-0BDD-C596E91B89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37204" y="392429"/>
              <a:ext cx="774140" cy="942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463335C-BBED-84B5-92FA-5A6F12F67FFA}"/>
                </a:ext>
              </a:extLst>
            </p:cNvPr>
            <p:cNvCxnSpPr>
              <a:cxnSpLocks/>
            </p:cNvCxnSpPr>
            <p:nvPr/>
          </p:nvCxnSpPr>
          <p:spPr>
            <a:xfrm rot="7950406">
              <a:off x="7431444" y="826838"/>
              <a:ext cx="98234" cy="667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7C74E240-F0CE-20AC-EBE8-17140A1B1F5C}"/>
                </a:ext>
              </a:extLst>
            </p:cNvPr>
            <p:cNvCxnSpPr>
              <a:cxnSpLocks/>
            </p:cNvCxnSpPr>
            <p:nvPr/>
          </p:nvCxnSpPr>
          <p:spPr>
            <a:xfrm rot="7950406" flipV="1">
              <a:off x="7382996" y="781018"/>
              <a:ext cx="98234" cy="667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D3E218F2-E449-B6FE-434C-81A8BB875CD4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7072251" y="1299403"/>
              <a:ext cx="819635" cy="8897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60C11A50-E885-6ABA-FB7D-AF095426B54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66823" y="1729583"/>
              <a:ext cx="16010" cy="1157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F787A44-BA89-4285-1AB8-92B713086FF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66103" y="1730437"/>
              <a:ext cx="113285" cy="2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E4C3CA1-D408-7284-5E49-6728D46CD11B}"/>
                </a:ext>
              </a:extLst>
            </p:cNvPr>
            <p:cNvCxnSpPr>
              <a:cxnSpLocks/>
            </p:cNvCxnSpPr>
            <p:nvPr/>
          </p:nvCxnSpPr>
          <p:spPr>
            <a:xfrm>
              <a:off x="5302399" y="1341316"/>
              <a:ext cx="565064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10DA12DC-914B-5259-EC0F-8F92AA9E0114}"/>
                </a:ext>
              </a:extLst>
            </p:cNvPr>
            <p:cNvCxnSpPr>
              <a:cxnSpLocks/>
            </p:cNvCxnSpPr>
            <p:nvPr/>
          </p:nvCxnSpPr>
          <p:spPr>
            <a:xfrm rot="21423147">
              <a:off x="5615825" y="1267970"/>
              <a:ext cx="95201" cy="6883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BF41BFBF-6D3F-E44D-88DD-7A9FC8442AD2}"/>
                </a:ext>
              </a:extLst>
            </p:cNvPr>
            <p:cNvCxnSpPr>
              <a:cxnSpLocks/>
            </p:cNvCxnSpPr>
            <p:nvPr/>
          </p:nvCxnSpPr>
          <p:spPr>
            <a:xfrm rot="21423147" flipV="1">
              <a:off x="5619205" y="1335694"/>
              <a:ext cx="95201" cy="6883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4C0209B5-09A0-925B-6E7D-466B0503C017}"/>
                </a:ext>
              </a:extLst>
            </p:cNvPr>
            <p:cNvCxnSpPr>
              <a:cxnSpLocks/>
            </p:cNvCxnSpPr>
            <p:nvPr/>
          </p:nvCxnSpPr>
          <p:spPr>
            <a:xfrm>
              <a:off x="5870287" y="456241"/>
              <a:ext cx="0" cy="877702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784403E1-362F-A334-74E9-4899800FB3F2}"/>
                </a:ext>
              </a:extLst>
            </p:cNvPr>
            <p:cNvCxnSpPr>
              <a:cxnSpLocks/>
            </p:cNvCxnSpPr>
            <p:nvPr/>
          </p:nvCxnSpPr>
          <p:spPr>
            <a:xfrm rot="5223147">
              <a:off x="5862577" y="723731"/>
              <a:ext cx="88372" cy="741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47FD5EE7-85AA-AD6E-84E3-703BFD9420E2}"/>
                </a:ext>
              </a:extLst>
            </p:cNvPr>
            <p:cNvCxnSpPr>
              <a:cxnSpLocks/>
            </p:cNvCxnSpPr>
            <p:nvPr/>
          </p:nvCxnSpPr>
          <p:spPr>
            <a:xfrm rot="5223147" flipV="1">
              <a:off x="5789619" y="727608"/>
              <a:ext cx="88372" cy="741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1E9E5EDB-E8FE-239F-757E-D4308793E8F9}"/>
                </a:ext>
              </a:extLst>
            </p:cNvPr>
            <p:cNvCxnSpPr>
              <a:cxnSpLocks/>
            </p:cNvCxnSpPr>
            <p:nvPr/>
          </p:nvCxnSpPr>
          <p:spPr>
            <a:xfrm rot="21423147">
              <a:off x="6142839" y="1271984"/>
              <a:ext cx="95201" cy="6883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40CC5C25-3CB7-5AE1-68F2-E9E4A8343B93}"/>
                </a:ext>
              </a:extLst>
            </p:cNvPr>
            <p:cNvCxnSpPr>
              <a:cxnSpLocks/>
            </p:cNvCxnSpPr>
            <p:nvPr/>
          </p:nvCxnSpPr>
          <p:spPr>
            <a:xfrm rot="21423147" flipV="1">
              <a:off x="6146219" y="1339708"/>
              <a:ext cx="95201" cy="6883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426AFDC4-2996-C057-0C85-22F7EC6E9832}"/>
                </a:ext>
              </a:extLst>
            </p:cNvPr>
            <p:cNvCxnSpPr>
              <a:cxnSpLocks/>
            </p:cNvCxnSpPr>
            <p:nvPr/>
          </p:nvCxnSpPr>
          <p:spPr>
            <a:xfrm>
              <a:off x="6517543" y="1341316"/>
              <a:ext cx="519656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64F404DE-2322-12E0-A6D3-12AE80707F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20367" y="1341316"/>
              <a:ext cx="0" cy="877702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B6021C9F-258E-7D5D-7E1A-F32E93E97E3F}"/>
                </a:ext>
              </a:extLst>
            </p:cNvPr>
            <p:cNvCxnSpPr>
              <a:cxnSpLocks/>
            </p:cNvCxnSpPr>
            <p:nvPr/>
          </p:nvCxnSpPr>
          <p:spPr>
            <a:xfrm rot="16376853" flipV="1">
              <a:off x="6512657" y="1608806"/>
              <a:ext cx="88372" cy="741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CD39058A-C73E-9D72-1C7E-AEAA4ED415AF}"/>
                </a:ext>
              </a:extLst>
            </p:cNvPr>
            <p:cNvCxnSpPr>
              <a:cxnSpLocks/>
            </p:cNvCxnSpPr>
            <p:nvPr/>
          </p:nvCxnSpPr>
          <p:spPr>
            <a:xfrm rot="16376853">
              <a:off x="6439699" y="1612683"/>
              <a:ext cx="88372" cy="741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26FE929-83D4-3E54-4AA7-7DCB0058FA71}"/>
                </a:ext>
              </a:extLst>
            </p:cNvPr>
            <p:cNvCxnSpPr>
              <a:cxnSpLocks/>
            </p:cNvCxnSpPr>
            <p:nvPr/>
          </p:nvCxnSpPr>
          <p:spPr>
            <a:xfrm rot="21423147">
              <a:off x="6726112" y="1267971"/>
              <a:ext cx="95201" cy="6883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5BB57F5B-2E0D-F632-309B-DA61B12DB399}"/>
                </a:ext>
              </a:extLst>
            </p:cNvPr>
            <p:cNvCxnSpPr>
              <a:cxnSpLocks/>
            </p:cNvCxnSpPr>
            <p:nvPr/>
          </p:nvCxnSpPr>
          <p:spPr>
            <a:xfrm rot="21423147" flipV="1">
              <a:off x="6729492" y="1335695"/>
              <a:ext cx="95201" cy="6883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7EA1DAAD-97DE-9844-DCA1-DDF7C7B1D603}"/>
                </a:ext>
              </a:extLst>
            </p:cNvPr>
            <p:cNvCxnSpPr>
              <a:cxnSpLocks/>
            </p:cNvCxnSpPr>
            <p:nvPr/>
          </p:nvCxnSpPr>
          <p:spPr>
            <a:xfrm>
              <a:off x="5879521" y="1341316"/>
              <a:ext cx="638022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7" name="Group 316">
            <a:extLst>
              <a:ext uri="{FF2B5EF4-FFF2-40B4-BE49-F238E27FC236}">
                <a16:creationId xmlns:a16="http://schemas.microsoft.com/office/drawing/2014/main" id="{F60A9397-3D54-3A7C-783F-0928D52443AC}"/>
              </a:ext>
            </a:extLst>
          </p:cNvPr>
          <p:cNvGrpSpPr/>
          <p:nvPr/>
        </p:nvGrpSpPr>
        <p:grpSpPr>
          <a:xfrm>
            <a:off x="838200" y="4936420"/>
            <a:ext cx="1704925" cy="936451"/>
            <a:chOff x="-439121" y="4305464"/>
            <a:chExt cx="3398686" cy="1866771"/>
          </a:xfrm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E9C0491F-52AC-9E8B-8BFF-C61A7C262ED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-315850" y="4309764"/>
              <a:ext cx="333958" cy="4145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43714634-E437-A8D6-9EA6-9CEE7EAC1A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99970" y="4456730"/>
              <a:ext cx="3491" cy="1168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BB3648D0-60C5-1108-17C7-B3F3C02932CD}"/>
                </a:ext>
              </a:extLst>
            </p:cNvPr>
            <p:cNvCxnSpPr>
              <a:cxnSpLocks/>
            </p:cNvCxnSpPr>
            <p:nvPr/>
          </p:nvCxnSpPr>
          <p:spPr>
            <a:xfrm>
              <a:off x="-210684" y="4552573"/>
              <a:ext cx="111567" cy="202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373CF22C-68C4-84DB-41FE-35C323A79955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-404071" y="5212437"/>
              <a:ext cx="819635" cy="8897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DCAACD6-CB16-C7F3-F6A1-2362AEBE6ECB}"/>
                </a:ext>
              </a:extLst>
            </p:cNvPr>
            <p:cNvCxnSpPr>
              <a:cxnSpLocks/>
            </p:cNvCxnSpPr>
            <p:nvPr/>
          </p:nvCxnSpPr>
          <p:spPr>
            <a:xfrm rot="18547285" flipV="1">
              <a:off x="-24883" y="5670532"/>
              <a:ext cx="88372" cy="741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80949F3-3EB3-53D8-DBEA-A76E9BEC95EB}"/>
                </a:ext>
              </a:extLst>
            </p:cNvPr>
            <p:cNvCxnSpPr>
              <a:cxnSpLocks/>
            </p:cNvCxnSpPr>
            <p:nvPr/>
          </p:nvCxnSpPr>
          <p:spPr>
            <a:xfrm rot="18547285">
              <a:off x="-81560" y="5622968"/>
              <a:ext cx="88372" cy="741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87F29DCB-9A34-D753-A91B-221F2A1D29C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85425" y="4305464"/>
              <a:ext cx="774140" cy="942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36F8D1F-C9B7-C782-D988-379A9BF0EC2F}"/>
                </a:ext>
              </a:extLst>
            </p:cNvPr>
            <p:cNvCxnSpPr>
              <a:cxnSpLocks/>
            </p:cNvCxnSpPr>
            <p:nvPr/>
          </p:nvCxnSpPr>
          <p:spPr>
            <a:xfrm rot="7950406">
              <a:off x="2579665" y="4739873"/>
              <a:ext cx="98234" cy="667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0AFCA850-3117-928B-733C-1031095D3B1F}"/>
                </a:ext>
              </a:extLst>
            </p:cNvPr>
            <p:cNvCxnSpPr>
              <a:cxnSpLocks/>
            </p:cNvCxnSpPr>
            <p:nvPr/>
          </p:nvCxnSpPr>
          <p:spPr>
            <a:xfrm rot="7950406" flipV="1">
              <a:off x="2531217" y="4694053"/>
              <a:ext cx="98234" cy="667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3AF7EC24-7D0F-EF6B-C9C9-A37C850608DA}"/>
                </a:ext>
              </a:extLst>
            </p:cNvPr>
            <p:cNvCxnSpPr>
              <a:cxnSpLocks/>
            </p:cNvCxnSpPr>
            <p:nvPr/>
          </p:nvCxnSpPr>
          <p:spPr>
            <a:xfrm>
              <a:off x="450620" y="5247488"/>
              <a:ext cx="1732454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079E3714-C33C-90DC-EBD5-F468EB01411D}"/>
                </a:ext>
              </a:extLst>
            </p:cNvPr>
            <p:cNvCxnSpPr>
              <a:cxnSpLocks/>
            </p:cNvCxnSpPr>
            <p:nvPr/>
          </p:nvCxnSpPr>
          <p:spPr>
            <a:xfrm rot="21423147">
              <a:off x="1261829" y="5178052"/>
              <a:ext cx="95201" cy="6883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7E127D88-5F73-D170-28A3-0F0604DDE869}"/>
                </a:ext>
              </a:extLst>
            </p:cNvPr>
            <p:cNvCxnSpPr>
              <a:cxnSpLocks/>
            </p:cNvCxnSpPr>
            <p:nvPr/>
          </p:nvCxnSpPr>
          <p:spPr>
            <a:xfrm rot="21423147" flipV="1">
              <a:off x="1265209" y="5245776"/>
              <a:ext cx="95201" cy="6883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BCF9D3BB-0F18-F354-5BB7-E6492582B44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052" y="4369785"/>
              <a:ext cx="387070" cy="32138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AB378099-6827-269A-6F69-FC0D89DBE817}"/>
                </a:ext>
              </a:extLst>
            </p:cNvPr>
            <p:cNvCxnSpPr>
              <a:cxnSpLocks/>
            </p:cNvCxnSpPr>
            <p:nvPr/>
          </p:nvCxnSpPr>
          <p:spPr>
            <a:xfrm rot="8537971">
              <a:off x="257512" y="4510081"/>
              <a:ext cx="95201" cy="688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4B2CC95A-A4F4-CD86-1654-ABBCB731C303}"/>
                </a:ext>
              </a:extLst>
            </p:cNvPr>
            <p:cNvCxnSpPr>
              <a:cxnSpLocks/>
            </p:cNvCxnSpPr>
            <p:nvPr/>
          </p:nvCxnSpPr>
          <p:spPr>
            <a:xfrm rot="8537971" flipV="1">
              <a:off x="217323" y="4456425"/>
              <a:ext cx="95201" cy="688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F7DCCAF9-7B0D-F193-B1B9-52C57FF10165}"/>
                </a:ext>
              </a:extLst>
            </p:cNvPr>
            <p:cNvCxnSpPr>
              <a:cxnSpLocks/>
            </p:cNvCxnSpPr>
            <p:nvPr/>
          </p:nvCxnSpPr>
          <p:spPr>
            <a:xfrm rot="2750664">
              <a:off x="184162" y="4888404"/>
              <a:ext cx="88372" cy="741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C8C71EAB-C44B-F56C-ABF1-E5041B5D9576}"/>
                </a:ext>
              </a:extLst>
            </p:cNvPr>
            <p:cNvCxnSpPr>
              <a:cxnSpLocks/>
            </p:cNvCxnSpPr>
            <p:nvPr/>
          </p:nvCxnSpPr>
          <p:spPr>
            <a:xfrm rot="2750664" flipV="1">
              <a:off x="131748" y="4940916"/>
              <a:ext cx="88372" cy="741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B62BA109-1C90-FF94-B49A-ECDD81F720D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6268" y="4723394"/>
              <a:ext cx="427312" cy="51998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442F7BC2-3BFA-AF90-AFA4-EB79C0F283A8}"/>
                </a:ext>
              </a:extLst>
            </p:cNvPr>
            <p:cNvCxnSpPr>
              <a:cxnSpLocks/>
            </p:cNvCxnSpPr>
            <p:nvPr/>
          </p:nvCxnSpPr>
          <p:spPr>
            <a:xfrm>
              <a:off x="2604253" y="5757675"/>
              <a:ext cx="333958" cy="4145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18145417-0528-A99D-4A04-26866D8B63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18840" y="5908430"/>
              <a:ext cx="3491" cy="1168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E037355C-AFC5-8928-5ED9-E47E9D70FF3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721478" y="5909145"/>
              <a:ext cx="111567" cy="202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4D17A7A6-99E1-6FF5-C55C-BB4DFC7BF9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68239" y="5790826"/>
              <a:ext cx="387070" cy="32138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BF33A23C-6C2A-82C5-D01B-661C90642A69}"/>
                </a:ext>
              </a:extLst>
            </p:cNvPr>
            <p:cNvCxnSpPr>
              <a:cxnSpLocks/>
            </p:cNvCxnSpPr>
            <p:nvPr/>
          </p:nvCxnSpPr>
          <p:spPr>
            <a:xfrm rot="8537971" flipH="1" flipV="1">
              <a:off x="2269648" y="5903085"/>
              <a:ext cx="95201" cy="688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AB6E8DE7-359F-C9C8-2786-CB1F00504785}"/>
                </a:ext>
              </a:extLst>
            </p:cNvPr>
            <p:cNvCxnSpPr>
              <a:cxnSpLocks/>
            </p:cNvCxnSpPr>
            <p:nvPr/>
          </p:nvCxnSpPr>
          <p:spPr>
            <a:xfrm rot="8537971" flipH="1">
              <a:off x="2309837" y="5956741"/>
              <a:ext cx="95201" cy="688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5F874BEA-C31E-EFB2-2B15-54EBECFACF08}"/>
                </a:ext>
              </a:extLst>
            </p:cNvPr>
            <p:cNvCxnSpPr>
              <a:cxnSpLocks/>
            </p:cNvCxnSpPr>
            <p:nvPr/>
          </p:nvCxnSpPr>
          <p:spPr>
            <a:xfrm rot="2750664" flipH="1" flipV="1">
              <a:off x="2349827" y="5519442"/>
              <a:ext cx="88372" cy="741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5FDA3BD0-D43D-68B7-B8A9-07A4DE6DE06D}"/>
                </a:ext>
              </a:extLst>
            </p:cNvPr>
            <p:cNvCxnSpPr>
              <a:cxnSpLocks/>
            </p:cNvCxnSpPr>
            <p:nvPr/>
          </p:nvCxnSpPr>
          <p:spPr>
            <a:xfrm rot="2750664" flipH="1">
              <a:off x="2402241" y="5466930"/>
              <a:ext cx="88372" cy="741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F28067B2-C6F0-8288-B0FD-79737B94976A}"/>
                </a:ext>
              </a:extLst>
            </p:cNvPr>
            <p:cNvCxnSpPr>
              <a:cxnSpLocks/>
            </p:cNvCxnSpPr>
            <p:nvPr/>
          </p:nvCxnSpPr>
          <p:spPr>
            <a:xfrm>
              <a:off x="2178781" y="5238624"/>
              <a:ext cx="427312" cy="51998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9" name="Group 318">
            <a:extLst>
              <a:ext uri="{FF2B5EF4-FFF2-40B4-BE49-F238E27FC236}">
                <a16:creationId xmlns:a16="http://schemas.microsoft.com/office/drawing/2014/main" id="{E71B2DA9-929E-3477-1E24-595972C16BF4}"/>
              </a:ext>
            </a:extLst>
          </p:cNvPr>
          <p:cNvGrpSpPr/>
          <p:nvPr/>
        </p:nvGrpSpPr>
        <p:grpSpPr>
          <a:xfrm>
            <a:off x="5453586" y="2129418"/>
            <a:ext cx="1701363" cy="940521"/>
            <a:chOff x="4359802" y="2367773"/>
            <a:chExt cx="3391585" cy="1874883"/>
          </a:xfrm>
        </p:grpSpPr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73092793-40DA-B325-B629-E8C99BA524F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361886" y="2372073"/>
              <a:ext cx="333958" cy="4145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48E386C-FD41-32B6-8F78-7548A1D138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77766" y="2519039"/>
              <a:ext cx="3491" cy="1168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616681A5-6583-387A-5685-433C0417B9DF}"/>
                </a:ext>
              </a:extLst>
            </p:cNvPr>
            <p:cNvCxnSpPr>
              <a:cxnSpLocks/>
            </p:cNvCxnSpPr>
            <p:nvPr/>
          </p:nvCxnSpPr>
          <p:spPr>
            <a:xfrm>
              <a:off x="4467052" y="2614882"/>
              <a:ext cx="111567" cy="202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E5BEACDD-3665-3EA2-B87D-D2225BD7E47C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6896701" y="3282142"/>
              <a:ext cx="819635" cy="8897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DFCEC1D1-9472-0A66-7E24-4AF3A97D3E20}"/>
                </a:ext>
              </a:extLst>
            </p:cNvPr>
            <p:cNvCxnSpPr>
              <a:cxnSpLocks/>
            </p:cNvCxnSpPr>
            <p:nvPr/>
          </p:nvCxnSpPr>
          <p:spPr>
            <a:xfrm rot="3052715" flipH="1" flipV="1">
              <a:off x="7248776" y="3740237"/>
              <a:ext cx="88372" cy="741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C25ED6D2-D5B3-4D03-7921-E8064119CA9E}"/>
                </a:ext>
              </a:extLst>
            </p:cNvPr>
            <p:cNvCxnSpPr>
              <a:cxnSpLocks/>
            </p:cNvCxnSpPr>
            <p:nvPr/>
          </p:nvCxnSpPr>
          <p:spPr>
            <a:xfrm rot="3052715" flipH="1">
              <a:off x="7305453" y="3692673"/>
              <a:ext cx="88372" cy="741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35B0BF80-1E58-C755-54A2-5885D33A17F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63161" y="2367773"/>
              <a:ext cx="774140" cy="942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80F9DD6E-69BF-36A2-03F3-165C91D6E504}"/>
                </a:ext>
              </a:extLst>
            </p:cNvPr>
            <p:cNvCxnSpPr>
              <a:cxnSpLocks/>
            </p:cNvCxnSpPr>
            <p:nvPr/>
          </p:nvCxnSpPr>
          <p:spPr>
            <a:xfrm rot="7950406">
              <a:off x="7257401" y="2802182"/>
              <a:ext cx="98234" cy="667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CCD31F66-1216-6AFB-8F1F-0C546B8CB7E4}"/>
                </a:ext>
              </a:extLst>
            </p:cNvPr>
            <p:cNvCxnSpPr>
              <a:cxnSpLocks/>
            </p:cNvCxnSpPr>
            <p:nvPr/>
          </p:nvCxnSpPr>
          <p:spPr>
            <a:xfrm rot="7950406" flipV="1">
              <a:off x="7208953" y="2756362"/>
              <a:ext cx="98234" cy="667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C48158C4-59DF-9A5F-7EC8-60C1AF422E62}"/>
                </a:ext>
              </a:extLst>
            </p:cNvPr>
            <p:cNvCxnSpPr>
              <a:cxnSpLocks/>
            </p:cNvCxnSpPr>
            <p:nvPr/>
          </p:nvCxnSpPr>
          <p:spPr>
            <a:xfrm>
              <a:off x="5128356" y="3309797"/>
              <a:ext cx="1732454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AE49E56F-B9AA-4AC1-37DB-8CB21BE1B2FF}"/>
                </a:ext>
              </a:extLst>
            </p:cNvPr>
            <p:cNvCxnSpPr>
              <a:cxnSpLocks/>
            </p:cNvCxnSpPr>
            <p:nvPr/>
          </p:nvCxnSpPr>
          <p:spPr>
            <a:xfrm rot="21423147">
              <a:off x="5939565" y="3240361"/>
              <a:ext cx="95201" cy="6883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BA9AB6F3-26F0-0309-8EEF-817D80795E59}"/>
                </a:ext>
              </a:extLst>
            </p:cNvPr>
            <p:cNvCxnSpPr>
              <a:cxnSpLocks/>
            </p:cNvCxnSpPr>
            <p:nvPr/>
          </p:nvCxnSpPr>
          <p:spPr>
            <a:xfrm rot="21423147" flipV="1">
              <a:off x="5942945" y="3308085"/>
              <a:ext cx="95201" cy="6883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4999D5EB-28CF-B4D5-0437-5DCC6537F3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44788" y="2432094"/>
              <a:ext cx="387070" cy="32138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91ECA2FE-761B-5447-7418-66DFC034760E}"/>
                </a:ext>
              </a:extLst>
            </p:cNvPr>
            <p:cNvCxnSpPr>
              <a:cxnSpLocks/>
            </p:cNvCxnSpPr>
            <p:nvPr/>
          </p:nvCxnSpPr>
          <p:spPr>
            <a:xfrm rot="8537971">
              <a:off x="4935248" y="2572390"/>
              <a:ext cx="95201" cy="688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4C80FE0F-2EB6-9BC7-142B-906DF04DC787}"/>
                </a:ext>
              </a:extLst>
            </p:cNvPr>
            <p:cNvCxnSpPr>
              <a:cxnSpLocks/>
            </p:cNvCxnSpPr>
            <p:nvPr/>
          </p:nvCxnSpPr>
          <p:spPr>
            <a:xfrm rot="8537971" flipV="1">
              <a:off x="4895059" y="2518734"/>
              <a:ext cx="95201" cy="688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69F0CD69-7EA2-5AC7-66DD-4D3A81C41EF4}"/>
                </a:ext>
              </a:extLst>
            </p:cNvPr>
            <p:cNvCxnSpPr>
              <a:cxnSpLocks/>
            </p:cNvCxnSpPr>
            <p:nvPr/>
          </p:nvCxnSpPr>
          <p:spPr>
            <a:xfrm rot="2750664">
              <a:off x="4861898" y="2950713"/>
              <a:ext cx="88372" cy="741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2A7419B3-95A5-447A-5C1B-6BA468AC3445}"/>
                </a:ext>
              </a:extLst>
            </p:cNvPr>
            <p:cNvCxnSpPr>
              <a:cxnSpLocks/>
            </p:cNvCxnSpPr>
            <p:nvPr/>
          </p:nvCxnSpPr>
          <p:spPr>
            <a:xfrm rot="2750664" flipV="1">
              <a:off x="4809484" y="3003225"/>
              <a:ext cx="88372" cy="741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582F7EAB-E1A2-E43A-8AA3-F3333283D55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94004" y="2785703"/>
              <a:ext cx="427312" cy="51998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050FC262-E610-51D2-6237-11F966DD94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5816" y="3309045"/>
              <a:ext cx="333958" cy="4145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2B43D3BF-646E-4A5B-2587-8FFF928FA205}"/>
                </a:ext>
              </a:extLst>
            </p:cNvPr>
            <p:cNvCxnSpPr>
              <a:cxnSpLocks/>
            </p:cNvCxnSpPr>
            <p:nvPr/>
          </p:nvCxnSpPr>
          <p:spPr>
            <a:xfrm>
              <a:off x="4910403" y="3456011"/>
              <a:ext cx="3491" cy="1168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CEC2AE67-3E61-0A37-A2DF-30C97C4399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13041" y="3551854"/>
              <a:ext cx="111567" cy="202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18BE7DE8-45B0-2F81-A6F6-C279DEC5B1C4}"/>
                </a:ext>
              </a:extLst>
            </p:cNvPr>
            <p:cNvCxnSpPr>
              <a:cxnSpLocks/>
            </p:cNvCxnSpPr>
            <p:nvPr/>
          </p:nvCxnSpPr>
          <p:spPr>
            <a:xfrm>
              <a:off x="4359802" y="3369066"/>
              <a:ext cx="387070" cy="32138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050F10B4-2793-2EEE-2000-6FFABDCAEB65}"/>
                </a:ext>
              </a:extLst>
            </p:cNvPr>
            <p:cNvCxnSpPr>
              <a:cxnSpLocks/>
            </p:cNvCxnSpPr>
            <p:nvPr/>
          </p:nvCxnSpPr>
          <p:spPr>
            <a:xfrm rot="13062029" flipH="1">
              <a:off x="4461211" y="3509362"/>
              <a:ext cx="95201" cy="688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868FEB85-810E-2565-DB16-E80BC1FFD345}"/>
                </a:ext>
              </a:extLst>
            </p:cNvPr>
            <p:cNvCxnSpPr>
              <a:cxnSpLocks/>
            </p:cNvCxnSpPr>
            <p:nvPr/>
          </p:nvCxnSpPr>
          <p:spPr>
            <a:xfrm rot="13062029" flipH="1" flipV="1">
              <a:off x="4501400" y="3455706"/>
              <a:ext cx="95201" cy="688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E25A6B42-8830-0EF4-E8DB-73F6D796C957}"/>
                </a:ext>
              </a:extLst>
            </p:cNvPr>
            <p:cNvCxnSpPr>
              <a:cxnSpLocks/>
            </p:cNvCxnSpPr>
            <p:nvPr/>
          </p:nvCxnSpPr>
          <p:spPr>
            <a:xfrm rot="18849336" flipH="1">
              <a:off x="4541390" y="3887685"/>
              <a:ext cx="88372" cy="741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4D1626B5-92CB-1C1B-E0F4-93F873ADDF3C}"/>
                </a:ext>
              </a:extLst>
            </p:cNvPr>
            <p:cNvCxnSpPr>
              <a:cxnSpLocks/>
            </p:cNvCxnSpPr>
            <p:nvPr/>
          </p:nvCxnSpPr>
          <p:spPr>
            <a:xfrm rot="18849336" flipH="1" flipV="1">
              <a:off x="4593804" y="3940197"/>
              <a:ext cx="88372" cy="741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02E1256E-227B-3C0B-BBEA-6C295F6B3E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70344" y="3722675"/>
              <a:ext cx="427312" cy="51998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2" name="Group 321">
            <a:extLst>
              <a:ext uri="{FF2B5EF4-FFF2-40B4-BE49-F238E27FC236}">
                <a16:creationId xmlns:a16="http://schemas.microsoft.com/office/drawing/2014/main" id="{6E3EF525-5EA7-772E-CA58-4E2EAFE41827}"/>
              </a:ext>
            </a:extLst>
          </p:cNvPr>
          <p:cNvGrpSpPr/>
          <p:nvPr/>
        </p:nvGrpSpPr>
        <p:grpSpPr>
          <a:xfrm>
            <a:off x="838200" y="3465360"/>
            <a:ext cx="1762911" cy="883723"/>
            <a:chOff x="8991349" y="2164042"/>
            <a:chExt cx="3514279" cy="1761659"/>
          </a:xfrm>
        </p:grpSpPr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DEAC525D-571A-FD94-750B-FF87DDCE744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114620" y="2168342"/>
              <a:ext cx="763646" cy="9424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7197A72E-8357-12EC-C4B5-4E37A3E931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65218" y="2629847"/>
              <a:ext cx="3491" cy="1168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2EAE988E-6FBF-D1ED-6DCA-204A78207009}"/>
                </a:ext>
              </a:extLst>
            </p:cNvPr>
            <p:cNvCxnSpPr>
              <a:cxnSpLocks/>
            </p:cNvCxnSpPr>
            <p:nvPr/>
          </p:nvCxnSpPr>
          <p:spPr>
            <a:xfrm>
              <a:off x="9454504" y="2725690"/>
              <a:ext cx="111567" cy="202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F5FE93A5-E8F3-46D7-6C68-3D754E27B54F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9026399" y="3071015"/>
              <a:ext cx="819635" cy="8897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DB28D3CB-089A-BAED-DF79-10194A26C0A1}"/>
                </a:ext>
              </a:extLst>
            </p:cNvPr>
            <p:cNvCxnSpPr>
              <a:cxnSpLocks/>
            </p:cNvCxnSpPr>
            <p:nvPr/>
          </p:nvCxnSpPr>
          <p:spPr>
            <a:xfrm rot="18547285" flipV="1">
              <a:off x="9405587" y="3529110"/>
              <a:ext cx="88372" cy="741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59645E56-8333-FB21-CE7B-646C877763D1}"/>
                </a:ext>
              </a:extLst>
            </p:cNvPr>
            <p:cNvCxnSpPr>
              <a:cxnSpLocks/>
            </p:cNvCxnSpPr>
            <p:nvPr/>
          </p:nvCxnSpPr>
          <p:spPr>
            <a:xfrm rot="18547285">
              <a:off x="9348910" y="3481546"/>
              <a:ext cx="88372" cy="741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83220E17-42FA-8F38-9DD3-7C3D1799F84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615895" y="2164042"/>
              <a:ext cx="774140" cy="942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4B548D3D-36EF-0DB4-18EE-D11D39BE945A}"/>
                </a:ext>
              </a:extLst>
            </p:cNvPr>
            <p:cNvCxnSpPr>
              <a:cxnSpLocks/>
            </p:cNvCxnSpPr>
            <p:nvPr/>
          </p:nvCxnSpPr>
          <p:spPr>
            <a:xfrm rot="7950406">
              <a:off x="12010135" y="2598451"/>
              <a:ext cx="98234" cy="667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F47EECF0-1D2D-7BBA-3716-A213808674DF}"/>
                </a:ext>
              </a:extLst>
            </p:cNvPr>
            <p:cNvCxnSpPr>
              <a:cxnSpLocks/>
            </p:cNvCxnSpPr>
            <p:nvPr/>
          </p:nvCxnSpPr>
          <p:spPr>
            <a:xfrm rot="7950406" flipV="1">
              <a:off x="11961687" y="2552631"/>
              <a:ext cx="98234" cy="667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D843BE8E-6E77-161D-BAE3-D5EBCFEE7C79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1650942" y="3071016"/>
              <a:ext cx="819635" cy="8897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90A2F315-5F7F-ED89-2F73-95A5CFE5C0D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045514" y="3501196"/>
              <a:ext cx="16010" cy="1157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979F7467-E5FA-90AF-61F4-273D564576B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044794" y="3502050"/>
              <a:ext cx="113285" cy="2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06648767-5701-F8B6-7138-C64B9C62A3A8}"/>
                </a:ext>
              </a:extLst>
            </p:cNvPr>
            <p:cNvCxnSpPr>
              <a:cxnSpLocks/>
            </p:cNvCxnSpPr>
            <p:nvPr/>
          </p:nvCxnSpPr>
          <p:spPr>
            <a:xfrm>
              <a:off x="9881249" y="3113403"/>
              <a:ext cx="870150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8951EF96-5E33-502E-DCF6-9C273D265EA5}"/>
                </a:ext>
              </a:extLst>
            </p:cNvPr>
            <p:cNvCxnSpPr>
              <a:cxnSpLocks/>
            </p:cNvCxnSpPr>
            <p:nvPr/>
          </p:nvCxnSpPr>
          <p:spPr>
            <a:xfrm rot="21423147">
              <a:off x="10194675" y="3046920"/>
              <a:ext cx="95201" cy="6883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932BC6AB-FCE4-16E2-2DEA-0BB59C78C725}"/>
                </a:ext>
              </a:extLst>
            </p:cNvPr>
            <p:cNvCxnSpPr>
              <a:cxnSpLocks/>
            </p:cNvCxnSpPr>
            <p:nvPr/>
          </p:nvCxnSpPr>
          <p:spPr>
            <a:xfrm rot="21423147" flipV="1">
              <a:off x="10198055" y="3114644"/>
              <a:ext cx="95201" cy="6883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0FCEB976-1EC8-E2D1-0FB6-0E16886DFB31}"/>
                </a:ext>
              </a:extLst>
            </p:cNvPr>
            <p:cNvCxnSpPr>
              <a:cxnSpLocks/>
            </p:cNvCxnSpPr>
            <p:nvPr/>
          </p:nvCxnSpPr>
          <p:spPr>
            <a:xfrm>
              <a:off x="10748651" y="2629847"/>
              <a:ext cx="0" cy="483555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2F53DCE1-8C37-3901-DDEA-55920E522B93}"/>
                </a:ext>
              </a:extLst>
            </p:cNvPr>
            <p:cNvCxnSpPr>
              <a:cxnSpLocks/>
            </p:cNvCxnSpPr>
            <p:nvPr/>
          </p:nvCxnSpPr>
          <p:spPr>
            <a:xfrm rot="5223147">
              <a:off x="10740623" y="2747086"/>
              <a:ext cx="88372" cy="741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A5BA2990-EE83-85E7-FB17-A097532DBD55}"/>
                </a:ext>
              </a:extLst>
            </p:cNvPr>
            <p:cNvCxnSpPr>
              <a:cxnSpLocks/>
            </p:cNvCxnSpPr>
            <p:nvPr/>
          </p:nvCxnSpPr>
          <p:spPr>
            <a:xfrm rot="5223147" flipV="1">
              <a:off x="10667665" y="2750963"/>
              <a:ext cx="88372" cy="741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880FF30B-DE17-AB5C-34C1-F29009CA4A34}"/>
                </a:ext>
              </a:extLst>
            </p:cNvPr>
            <p:cNvCxnSpPr>
              <a:cxnSpLocks/>
            </p:cNvCxnSpPr>
            <p:nvPr/>
          </p:nvCxnSpPr>
          <p:spPr>
            <a:xfrm rot="21423147">
              <a:off x="11030415" y="3046920"/>
              <a:ext cx="95201" cy="6883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2F23B17D-B073-BF43-C103-3ED3FA69EECC}"/>
                </a:ext>
              </a:extLst>
            </p:cNvPr>
            <p:cNvCxnSpPr>
              <a:cxnSpLocks/>
            </p:cNvCxnSpPr>
            <p:nvPr/>
          </p:nvCxnSpPr>
          <p:spPr>
            <a:xfrm rot="21423147" flipV="1">
              <a:off x="11033795" y="3114644"/>
              <a:ext cx="95201" cy="6883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3457A098-85FC-FF1D-FCEE-4D58F9BB64F1}"/>
                </a:ext>
              </a:extLst>
            </p:cNvPr>
            <p:cNvCxnSpPr>
              <a:cxnSpLocks/>
            </p:cNvCxnSpPr>
            <p:nvPr/>
          </p:nvCxnSpPr>
          <p:spPr>
            <a:xfrm>
              <a:off x="10770981" y="3109291"/>
              <a:ext cx="845068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A4F3A65C-BE55-8C81-BD0A-44B2B5DD1C1B}"/>
                </a:ext>
              </a:extLst>
            </p:cNvPr>
            <p:cNvCxnSpPr>
              <a:cxnSpLocks/>
            </p:cNvCxnSpPr>
            <p:nvPr/>
          </p:nvCxnSpPr>
          <p:spPr>
            <a:xfrm>
              <a:off x="10291583" y="2164042"/>
              <a:ext cx="453926" cy="456941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042AEE46-9A1A-17FF-6604-DF76E6DE0584}"/>
                </a:ext>
              </a:extLst>
            </p:cNvPr>
            <p:cNvGrpSpPr/>
            <p:nvPr/>
          </p:nvGrpSpPr>
          <p:grpSpPr>
            <a:xfrm rot="19253293">
              <a:off x="10409556" y="2315543"/>
              <a:ext cx="147111" cy="92249"/>
              <a:chOff x="10671950" y="2003662"/>
              <a:chExt cx="147111" cy="92249"/>
            </a:xfrm>
          </p:grpSpPr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F48A92FE-701C-E221-8862-BEA70067FD44}"/>
                  </a:ext>
                </a:extLst>
              </p:cNvPr>
              <p:cNvCxnSpPr>
                <a:cxnSpLocks/>
              </p:cNvCxnSpPr>
              <p:nvPr/>
            </p:nvCxnSpPr>
            <p:spPr>
              <a:xfrm rot="5223147">
                <a:off x="10737799" y="2010771"/>
                <a:ext cx="88372" cy="741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E3F9781B-32B0-CBE8-FBCE-94840DC0EED9}"/>
                  </a:ext>
                </a:extLst>
              </p:cNvPr>
              <p:cNvCxnSpPr>
                <a:cxnSpLocks/>
              </p:cNvCxnSpPr>
              <p:nvPr/>
            </p:nvCxnSpPr>
            <p:spPr>
              <a:xfrm rot="5223147" flipV="1">
                <a:off x="10664841" y="2014648"/>
                <a:ext cx="88372" cy="741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4DEB278F-2F87-8011-0A0C-F3AF221563D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719655" y="2168422"/>
              <a:ext cx="453926" cy="456941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7189238E-4559-C9D5-653A-285377902792}"/>
                </a:ext>
              </a:extLst>
            </p:cNvPr>
            <p:cNvGrpSpPr/>
            <p:nvPr/>
          </p:nvGrpSpPr>
          <p:grpSpPr>
            <a:xfrm rot="2346707" flipH="1">
              <a:off x="10908497" y="2319923"/>
              <a:ext cx="147111" cy="92249"/>
              <a:chOff x="10671950" y="2003662"/>
              <a:chExt cx="147111" cy="92249"/>
            </a:xfrm>
          </p:grpSpPr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C6790E88-F11B-D442-34B3-6D338F68E938}"/>
                  </a:ext>
                </a:extLst>
              </p:cNvPr>
              <p:cNvCxnSpPr>
                <a:cxnSpLocks/>
              </p:cNvCxnSpPr>
              <p:nvPr/>
            </p:nvCxnSpPr>
            <p:spPr>
              <a:xfrm rot="5223147">
                <a:off x="10737799" y="2010771"/>
                <a:ext cx="88372" cy="741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5A3F8A48-C805-5086-6361-9FA70C4ECDB2}"/>
                  </a:ext>
                </a:extLst>
              </p:cNvPr>
              <p:cNvCxnSpPr>
                <a:cxnSpLocks/>
              </p:cNvCxnSpPr>
              <p:nvPr/>
            </p:nvCxnSpPr>
            <p:spPr>
              <a:xfrm rot="5223147" flipV="1">
                <a:off x="10664841" y="2014648"/>
                <a:ext cx="88372" cy="741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3" name="Group 322">
            <a:extLst>
              <a:ext uri="{FF2B5EF4-FFF2-40B4-BE49-F238E27FC236}">
                <a16:creationId xmlns:a16="http://schemas.microsoft.com/office/drawing/2014/main" id="{28FEFE22-83A0-C95C-DD74-76C66033788B}"/>
              </a:ext>
            </a:extLst>
          </p:cNvPr>
          <p:cNvGrpSpPr/>
          <p:nvPr/>
        </p:nvGrpSpPr>
        <p:grpSpPr>
          <a:xfrm>
            <a:off x="5386717" y="3461651"/>
            <a:ext cx="1768232" cy="887432"/>
            <a:chOff x="9563330" y="4570803"/>
            <a:chExt cx="3524887" cy="1769054"/>
          </a:xfrm>
        </p:grpSpPr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A60180E6-DFC9-07C0-06CF-CA35D8CA27E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686601" y="4571330"/>
              <a:ext cx="305599" cy="3793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2F4ABD9F-969F-BEDA-67A6-2C61BD22222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2481" y="4718296"/>
              <a:ext cx="3491" cy="1168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C2A8E571-218A-FB7A-9285-B8ED074DD13A}"/>
                </a:ext>
              </a:extLst>
            </p:cNvPr>
            <p:cNvCxnSpPr>
              <a:cxnSpLocks/>
            </p:cNvCxnSpPr>
            <p:nvPr/>
          </p:nvCxnSpPr>
          <p:spPr>
            <a:xfrm>
              <a:off x="9791767" y="4814139"/>
              <a:ext cx="111567" cy="202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8C95A682-0F79-8F4A-334C-6CEB548E79FE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9598380" y="5474003"/>
              <a:ext cx="819635" cy="8897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B2BC694B-F0DE-B8BD-6B75-0BE4A71BB787}"/>
                </a:ext>
              </a:extLst>
            </p:cNvPr>
            <p:cNvCxnSpPr>
              <a:cxnSpLocks/>
            </p:cNvCxnSpPr>
            <p:nvPr/>
          </p:nvCxnSpPr>
          <p:spPr>
            <a:xfrm rot="18547285" flipV="1">
              <a:off x="9977568" y="5932098"/>
              <a:ext cx="88372" cy="741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BF3E347D-16F1-3635-6A1C-41A57B4FDB45}"/>
                </a:ext>
              </a:extLst>
            </p:cNvPr>
            <p:cNvCxnSpPr>
              <a:cxnSpLocks/>
            </p:cNvCxnSpPr>
            <p:nvPr/>
          </p:nvCxnSpPr>
          <p:spPr>
            <a:xfrm rot="18547285">
              <a:off x="9920891" y="5884534"/>
              <a:ext cx="88372" cy="741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F683BCB9-A862-3DCE-8ADF-203B9E0E5B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04527" y="4618352"/>
              <a:ext cx="387070" cy="32138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8A7D97B1-FE5D-7755-FDF2-C338937F4B3A}"/>
                </a:ext>
              </a:extLst>
            </p:cNvPr>
            <p:cNvCxnSpPr>
              <a:cxnSpLocks/>
            </p:cNvCxnSpPr>
            <p:nvPr/>
          </p:nvCxnSpPr>
          <p:spPr>
            <a:xfrm rot="8537971">
              <a:off x="10194987" y="4758648"/>
              <a:ext cx="95201" cy="688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E8457B03-6CA3-4906-57E4-35AF9B658722}"/>
                </a:ext>
              </a:extLst>
            </p:cNvPr>
            <p:cNvCxnSpPr>
              <a:cxnSpLocks/>
            </p:cNvCxnSpPr>
            <p:nvPr/>
          </p:nvCxnSpPr>
          <p:spPr>
            <a:xfrm rot="8537971" flipV="1">
              <a:off x="10154798" y="4704992"/>
              <a:ext cx="95201" cy="688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64343597-DF0B-807E-3DB5-414EF7E46A12}"/>
                </a:ext>
              </a:extLst>
            </p:cNvPr>
            <p:cNvCxnSpPr>
              <a:cxnSpLocks/>
            </p:cNvCxnSpPr>
            <p:nvPr/>
          </p:nvCxnSpPr>
          <p:spPr>
            <a:xfrm rot="2750664">
              <a:off x="10061724" y="4990345"/>
              <a:ext cx="88372" cy="741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9A187300-5C28-AA0E-9543-B1D6D14D3345}"/>
                </a:ext>
              </a:extLst>
            </p:cNvPr>
            <p:cNvCxnSpPr>
              <a:cxnSpLocks/>
            </p:cNvCxnSpPr>
            <p:nvPr/>
          </p:nvCxnSpPr>
          <p:spPr>
            <a:xfrm rot="2750664" flipV="1">
              <a:off x="10009310" y="5042857"/>
              <a:ext cx="88372" cy="741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7DD714AE-1E10-B58C-A2CA-F4198ECAC8C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990553" y="4950686"/>
              <a:ext cx="183980" cy="22387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FF06E2A0-CD6F-106B-6119-F02063F39D21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12233531" y="5485172"/>
              <a:ext cx="819635" cy="8897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76CB2EEC-59D3-6932-795A-C071B4DA151B}"/>
                </a:ext>
              </a:extLst>
            </p:cNvPr>
            <p:cNvCxnSpPr>
              <a:cxnSpLocks/>
            </p:cNvCxnSpPr>
            <p:nvPr/>
          </p:nvCxnSpPr>
          <p:spPr>
            <a:xfrm rot="3052715" flipH="1" flipV="1">
              <a:off x="12585606" y="5943267"/>
              <a:ext cx="88372" cy="741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66F4FF16-9727-5B2E-5EBF-124F9F333184}"/>
                </a:ext>
              </a:extLst>
            </p:cNvPr>
            <p:cNvCxnSpPr>
              <a:cxnSpLocks/>
            </p:cNvCxnSpPr>
            <p:nvPr/>
          </p:nvCxnSpPr>
          <p:spPr>
            <a:xfrm rot="3052715" flipH="1">
              <a:off x="12642283" y="5895703"/>
              <a:ext cx="88372" cy="741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B3E13CC8-1695-F78A-D3DB-608301836DC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199991" y="4570803"/>
              <a:ext cx="774140" cy="942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55CB65AD-1074-8D29-06DA-2BB2460B6BF5}"/>
                </a:ext>
              </a:extLst>
            </p:cNvPr>
            <p:cNvCxnSpPr>
              <a:cxnSpLocks/>
            </p:cNvCxnSpPr>
            <p:nvPr/>
          </p:nvCxnSpPr>
          <p:spPr>
            <a:xfrm rot="7950406">
              <a:off x="12594231" y="5005212"/>
              <a:ext cx="98234" cy="667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BFA982BB-3F37-B463-EF04-BE49ED126B10}"/>
                </a:ext>
              </a:extLst>
            </p:cNvPr>
            <p:cNvCxnSpPr>
              <a:cxnSpLocks/>
            </p:cNvCxnSpPr>
            <p:nvPr/>
          </p:nvCxnSpPr>
          <p:spPr>
            <a:xfrm rot="7950406" flipV="1">
              <a:off x="12545783" y="4959392"/>
              <a:ext cx="98234" cy="667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189DE237-8188-CC69-7FA7-2CC6F746F29A}"/>
                </a:ext>
              </a:extLst>
            </p:cNvPr>
            <p:cNvCxnSpPr>
              <a:cxnSpLocks/>
            </p:cNvCxnSpPr>
            <p:nvPr/>
          </p:nvCxnSpPr>
          <p:spPr>
            <a:xfrm>
              <a:off x="10465186" y="5512827"/>
              <a:ext cx="1732454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FEFC95FC-3EC3-5EED-18CA-5B0135F9D1E3}"/>
                </a:ext>
              </a:extLst>
            </p:cNvPr>
            <p:cNvCxnSpPr>
              <a:cxnSpLocks/>
            </p:cNvCxnSpPr>
            <p:nvPr/>
          </p:nvCxnSpPr>
          <p:spPr>
            <a:xfrm rot="21423147">
              <a:off x="11276395" y="5443391"/>
              <a:ext cx="95201" cy="6883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2C1584C5-E6D4-D881-DA56-A1605EA98B90}"/>
                </a:ext>
              </a:extLst>
            </p:cNvPr>
            <p:cNvCxnSpPr>
              <a:cxnSpLocks/>
            </p:cNvCxnSpPr>
            <p:nvPr/>
          </p:nvCxnSpPr>
          <p:spPr>
            <a:xfrm rot="21423147" flipV="1">
              <a:off x="11279775" y="5511115"/>
              <a:ext cx="95201" cy="6883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50ACFDB3-15FA-EFA1-C9CF-1530311686CB}"/>
                </a:ext>
              </a:extLst>
            </p:cNvPr>
            <p:cNvCxnSpPr>
              <a:cxnSpLocks/>
            </p:cNvCxnSpPr>
            <p:nvPr/>
          </p:nvCxnSpPr>
          <p:spPr>
            <a:xfrm>
              <a:off x="10320172" y="5242125"/>
              <a:ext cx="8359" cy="11505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BC218189-C53D-8BDA-D0AD-B0430899068F}"/>
                </a:ext>
              </a:extLst>
            </p:cNvPr>
            <p:cNvCxnSpPr>
              <a:cxnSpLocks/>
            </p:cNvCxnSpPr>
            <p:nvPr/>
          </p:nvCxnSpPr>
          <p:spPr>
            <a:xfrm>
              <a:off x="10214556" y="5346292"/>
              <a:ext cx="114762" cy="1174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395BEE7E-37E7-5FE2-4439-F34D8F11067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165081" y="5161929"/>
              <a:ext cx="283953" cy="34553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BF86F863-1B6D-A294-5BDD-BB0A601F306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168127" y="4868193"/>
              <a:ext cx="387070" cy="32138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BE58996F-A26E-1E46-5CA5-E9E004070672}"/>
                </a:ext>
              </a:extLst>
            </p:cNvPr>
            <p:cNvCxnSpPr>
              <a:cxnSpLocks/>
            </p:cNvCxnSpPr>
            <p:nvPr/>
          </p:nvCxnSpPr>
          <p:spPr>
            <a:xfrm rot="8537971">
              <a:off x="10358587" y="5008489"/>
              <a:ext cx="95201" cy="688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8AE34F85-F13D-B566-8601-17510AA5C7E0}"/>
                </a:ext>
              </a:extLst>
            </p:cNvPr>
            <p:cNvCxnSpPr>
              <a:cxnSpLocks/>
            </p:cNvCxnSpPr>
            <p:nvPr/>
          </p:nvCxnSpPr>
          <p:spPr>
            <a:xfrm rot="8537971" flipV="1">
              <a:off x="10318398" y="4954833"/>
              <a:ext cx="95201" cy="688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1" name="Group 320">
            <a:extLst>
              <a:ext uri="{FF2B5EF4-FFF2-40B4-BE49-F238E27FC236}">
                <a16:creationId xmlns:a16="http://schemas.microsoft.com/office/drawing/2014/main" id="{FC84DA81-0F2D-C761-5522-F778FC098D62}"/>
              </a:ext>
            </a:extLst>
          </p:cNvPr>
          <p:cNvGrpSpPr/>
          <p:nvPr/>
        </p:nvGrpSpPr>
        <p:grpSpPr>
          <a:xfrm>
            <a:off x="3123574" y="4922457"/>
            <a:ext cx="1762911" cy="895242"/>
            <a:chOff x="8874037" y="42892"/>
            <a:chExt cx="3514279" cy="1784622"/>
          </a:xfrm>
        </p:grpSpPr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1ECFADB5-4400-A0BC-34A8-D9821E936BD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997308" y="70155"/>
              <a:ext cx="763646" cy="9424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50274276-F35B-E9C7-9382-E77A86F92D8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447906" y="531660"/>
              <a:ext cx="3491" cy="1168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11BEF45C-F1AA-6C1E-DE3A-5644F504AD2A}"/>
                </a:ext>
              </a:extLst>
            </p:cNvPr>
            <p:cNvCxnSpPr>
              <a:cxnSpLocks/>
            </p:cNvCxnSpPr>
            <p:nvPr/>
          </p:nvCxnSpPr>
          <p:spPr>
            <a:xfrm>
              <a:off x="9337192" y="627503"/>
              <a:ext cx="111567" cy="202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C1220D05-72A9-5468-ED57-802DDC9392EB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8909087" y="972828"/>
              <a:ext cx="819635" cy="8897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7ABE1DD1-41E3-38B1-CDEA-CCB03EF206E3}"/>
                </a:ext>
              </a:extLst>
            </p:cNvPr>
            <p:cNvCxnSpPr>
              <a:cxnSpLocks/>
            </p:cNvCxnSpPr>
            <p:nvPr/>
          </p:nvCxnSpPr>
          <p:spPr>
            <a:xfrm rot="18547285" flipV="1">
              <a:off x="9288275" y="1430923"/>
              <a:ext cx="88372" cy="741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02936839-BB35-3EDA-E48E-CE6CB7D48880}"/>
                </a:ext>
              </a:extLst>
            </p:cNvPr>
            <p:cNvCxnSpPr>
              <a:cxnSpLocks/>
            </p:cNvCxnSpPr>
            <p:nvPr/>
          </p:nvCxnSpPr>
          <p:spPr>
            <a:xfrm rot="18547285">
              <a:off x="9231598" y="1383359"/>
              <a:ext cx="88372" cy="741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422119CC-9CA5-9353-56C6-0B815EEC14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498583" y="65855"/>
              <a:ext cx="774140" cy="942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D0084CBF-AB97-9A65-2A58-FD357E3ACC15}"/>
                </a:ext>
              </a:extLst>
            </p:cNvPr>
            <p:cNvCxnSpPr>
              <a:cxnSpLocks/>
            </p:cNvCxnSpPr>
            <p:nvPr/>
          </p:nvCxnSpPr>
          <p:spPr>
            <a:xfrm rot="7950406">
              <a:off x="11892823" y="500264"/>
              <a:ext cx="98234" cy="667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F2CA2478-B062-1957-F5C2-FFF19E216B67}"/>
                </a:ext>
              </a:extLst>
            </p:cNvPr>
            <p:cNvCxnSpPr>
              <a:cxnSpLocks/>
            </p:cNvCxnSpPr>
            <p:nvPr/>
          </p:nvCxnSpPr>
          <p:spPr>
            <a:xfrm rot="7950406" flipV="1">
              <a:off x="11844375" y="454444"/>
              <a:ext cx="98234" cy="667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B5992A0A-1031-44C1-0744-B702172FF036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1533630" y="972829"/>
              <a:ext cx="819635" cy="8897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189C8CD2-7246-448B-606D-9BDE4079E2C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928202" y="1403009"/>
              <a:ext cx="16010" cy="1157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BAD51A98-C8E7-FCBD-73F6-259020EFF6C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927482" y="1403863"/>
              <a:ext cx="113285" cy="2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AB3A6136-CBC7-02E4-7A6B-4A2DDA69DDA7}"/>
                </a:ext>
              </a:extLst>
            </p:cNvPr>
            <p:cNvCxnSpPr>
              <a:cxnSpLocks/>
            </p:cNvCxnSpPr>
            <p:nvPr/>
          </p:nvCxnSpPr>
          <p:spPr>
            <a:xfrm>
              <a:off x="9763937" y="1015216"/>
              <a:ext cx="870150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17534011-CDCB-2CC1-9109-7F974988FEE0}"/>
                </a:ext>
              </a:extLst>
            </p:cNvPr>
            <p:cNvCxnSpPr>
              <a:cxnSpLocks/>
            </p:cNvCxnSpPr>
            <p:nvPr/>
          </p:nvCxnSpPr>
          <p:spPr>
            <a:xfrm rot="21423147">
              <a:off x="10077363" y="948733"/>
              <a:ext cx="95201" cy="6883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74781935-018C-F094-B0E5-A59737A8850E}"/>
                </a:ext>
              </a:extLst>
            </p:cNvPr>
            <p:cNvCxnSpPr>
              <a:cxnSpLocks/>
            </p:cNvCxnSpPr>
            <p:nvPr/>
          </p:nvCxnSpPr>
          <p:spPr>
            <a:xfrm rot="21423147" flipV="1">
              <a:off x="10080743" y="1016457"/>
              <a:ext cx="95201" cy="6883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79873604-388B-CBC6-48A6-9D9DF7185714}"/>
                </a:ext>
              </a:extLst>
            </p:cNvPr>
            <p:cNvCxnSpPr>
              <a:cxnSpLocks/>
            </p:cNvCxnSpPr>
            <p:nvPr/>
          </p:nvCxnSpPr>
          <p:spPr>
            <a:xfrm rot="21423147">
              <a:off x="10913103" y="948733"/>
              <a:ext cx="95201" cy="6883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62332473-9A62-3737-CBE8-2592C483B798}"/>
                </a:ext>
              </a:extLst>
            </p:cNvPr>
            <p:cNvCxnSpPr>
              <a:cxnSpLocks/>
            </p:cNvCxnSpPr>
            <p:nvPr/>
          </p:nvCxnSpPr>
          <p:spPr>
            <a:xfrm rot="21423147" flipV="1">
              <a:off x="10916483" y="1016457"/>
              <a:ext cx="95201" cy="6883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DAC5FC99-260B-11EF-D528-8B8E109271A4}"/>
                </a:ext>
              </a:extLst>
            </p:cNvPr>
            <p:cNvCxnSpPr>
              <a:cxnSpLocks/>
            </p:cNvCxnSpPr>
            <p:nvPr/>
          </p:nvCxnSpPr>
          <p:spPr>
            <a:xfrm>
              <a:off x="10653669" y="1011104"/>
              <a:ext cx="845068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40873E25-8C98-0861-777D-0EE37CB61746}"/>
                </a:ext>
              </a:extLst>
            </p:cNvPr>
            <p:cNvCxnSpPr>
              <a:cxnSpLocks/>
            </p:cNvCxnSpPr>
            <p:nvPr/>
          </p:nvCxnSpPr>
          <p:spPr>
            <a:xfrm>
              <a:off x="10276221" y="52238"/>
              <a:ext cx="355311" cy="95987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4" name="Group 253">
              <a:extLst>
                <a:ext uri="{FF2B5EF4-FFF2-40B4-BE49-F238E27FC236}">
                  <a16:creationId xmlns:a16="http://schemas.microsoft.com/office/drawing/2014/main" id="{2A9C18ED-E1B7-E0F1-9874-85E24639D223}"/>
                </a:ext>
              </a:extLst>
            </p:cNvPr>
            <p:cNvGrpSpPr/>
            <p:nvPr/>
          </p:nvGrpSpPr>
          <p:grpSpPr>
            <a:xfrm rot="20558386">
              <a:off x="10373881" y="448600"/>
              <a:ext cx="147111" cy="92249"/>
              <a:chOff x="10671950" y="2003662"/>
              <a:chExt cx="147111" cy="92249"/>
            </a:xfrm>
          </p:grpSpPr>
          <p:cxnSp>
            <p:nvCxnSpPr>
              <p:cNvPr id="255" name="Straight Connector 254">
                <a:extLst>
                  <a:ext uri="{FF2B5EF4-FFF2-40B4-BE49-F238E27FC236}">
                    <a16:creationId xmlns:a16="http://schemas.microsoft.com/office/drawing/2014/main" id="{9B1B44EC-D914-405C-5BC2-00989551F353}"/>
                  </a:ext>
                </a:extLst>
              </p:cNvPr>
              <p:cNvCxnSpPr>
                <a:cxnSpLocks/>
              </p:cNvCxnSpPr>
              <p:nvPr/>
            </p:nvCxnSpPr>
            <p:spPr>
              <a:xfrm rot="5223147">
                <a:off x="10737799" y="2010771"/>
                <a:ext cx="88372" cy="741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>
                <a:extLst>
                  <a:ext uri="{FF2B5EF4-FFF2-40B4-BE49-F238E27FC236}">
                    <a16:creationId xmlns:a16="http://schemas.microsoft.com/office/drawing/2014/main" id="{E3E7BC26-2247-2D00-7EC5-414058EA10F7}"/>
                  </a:ext>
                </a:extLst>
              </p:cNvPr>
              <p:cNvCxnSpPr>
                <a:cxnSpLocks/>
              </p:cNvCxnSpPr>
              <p:nvPr/>
            </p:nvCxnSpPr>
            <p:spPr>
              <a:xfrm rot="5223147" flipV="1">
                <a:off x="10664841" y="2014648"/>
                <a:ext cx="88372" cy="741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89153F4E-4355-1C77-1E89-0D6EA9AFB6D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641320" y="42892"/>
              <a:ext cx="355311" cy="95987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6" name="Group 265">
              <a:extLst>
                <a:ext uri="{FF2B5EF4-FFF2-40B4-BE49-F238E27FC236}">
                  <a16:creationId xmlns:a16="http://schemas.microsoft.com/office/drawing/2014/main" id="{7B66DCAF-EE78-85CE-F644-4FD816CD75DE}"/>
                </a:ext>
              </a:extLst>
            </p:cNvPr>
            <p:cNvGrpSpPr/>
            <p:nvPr/>
          </p:nvGrpSpPr>
          <p:grpSpPr>
            <a:xfrm rot="1041614" flipH="1">
              <a:off x="10751860" y="439254"/>
              <a:ext cx="147111" cy="92249"/>
              <a:chOff x="10671950" y="2003662"/>
              <a:chExt cx="147111" cy="92249"/>
            </a:xfrm>
          </p:grpSpPr>
          <p:cxnSp>
            <p:nvCxnSpPr>
              <p:cNvPr id="267" name="Straight Connector 266">
                <a:extLst>
                  <a:ext uri="{FF2B5EF4-FFF2-40B4-BE49-F238E27FC236}">
                    <a16:creationId xmlns:a16="http://schemas.microsoft.com/office/drawing/2014/main" id="{E8DEFD50-616A-AECC-78AD-2984A50A6B6C}"/>
                  </a:ext>
                </a:extLst>
              </p:cNvPr>
              <p:cNvCxnSpPr>
                <a:cxnSpLocks/>
              </p:cNvCxnSpPr>
              <p:nvPr/>
            </p:nvCxnSpPr>
            <p:spPr>
              <a:xfrm rot="5223147">
                <a:off x="10737799" y="2010771"/>
                <a:ext cx="88372" cy="741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>
                <a:extLst>
                  <a:ext uri="{FF2B5EF4-FFF2-40B4-BE49-F238E27FC236}">
                    <a16:creationId xmlns:a16="http://schemas.microsoft.com/office/drawing/2014/main" id="{01212AF9-6093-CE22-D2DE-D23DF1385336}"/>
                  </a:ext>
                </a:extLst>
              </p:cNvPr>
              <p:cNvCxnSpPr>
                <a:cxnSpLocks/>
              </p:cNvCxnSpPr>
              <p:nvPr/>
            </p:nvCxnSpPr>
            <p:spPr>
              <a:xfrm rot="5223147" flipV="1">
                <a:off x="10664841" y="2014648"/>
                <a:ext cx="88372" cy="741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8" name="Group 317">
            <a:extLst>
              <a:ext uri="{FF2B5EF4-FFF2-40B4-BE49-F238E27FC236}">
                <a16:creationId xmlns:a16="http://schemas.microsoft.com/office/drawing/2014/main" id="{143F780C-D699-8862-112F-0D4233188EC3}"/>
              </a:ext>
            </a:extLst>
          </p:cNvPr>
          <p:cNvGrpSpPr/>
          <p:nvPr/>
        </p:nvGrpSpPr>
        <p:grpSpPr>
          <a:xfrm>
            <a:off x="3123574" y="3451397"/>
            <a:ext cx="1740680" cy="972014"/>
            <a:chOff x="3777485" y="4639645"/>
            <a:chExt cx="3469961" cy="1937664"/>
          </a:xfrm>
        </p:grpSpPr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2D1CD79A-37A7-F139-D1F1-04A2DF1C8B4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900756" y="4819951"/>
              <a:ext cx="333958" cy="4145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id="{1F874DE7-859B-F706-35A3-C4F64341EDC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16636" y="4966917"/>
              <a:ext cx="3491" cy="1168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id="{41BAE3B2-2910-EB55-5402-516E493E28E7}"/>
                </a:ext>
              </a:extLst>
            </p:cNvPr>
            <p:cNvCxnSpPr>
              <a:cxnSpLocks/>
            </p:cNvCxnSpPr>
            <p:nvPr/>
          </p:nvCxnSpPr>
          <p:spPr>
            <a:xfrm>
              <a:off x="4005922" y="5062760"/>
              <a:ext cx="111567" cy="202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A5F029DE-4004-5030-B164-0B7009D00CD4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3812535" y="5722624"/>
              <a:ext cx="819635" cy="8897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id="{BDB1F65C-1B04-D633-961F-1EA0C8EA3DF8}"/>
                </a:ext>
              </a:extLst>
            </p:cNvPr>
            <p:cNvCxnSpPr>
              <a:cxnSpLocks/>
            </p:cNvCxnSpPr>
            <p:nvPr/>
          </p:nvCxnSpPr>
          <p:spPr>
            <a:xfrm rot="18547285" flipV="1">
              <a:off x="4191723" y="6180719"/>
              <a:ext cx="88372" cy="741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id="{C5E97A6E-068C-3A7A-D6BD-F15587D946B6}"/>
                </a:ext>
              </a:extLst>
            </p:cNvPr>
            <p:cNvCxnSpPr>
              <a:cxnSpLocks/>
            </p:cNvCxnSpPr>
            <p:nvPr/>
          </p:nvCxnSpPr>
          <p:spPr>
            <a:xfrm rot="18547285">
              <a:off x="4135046" y="6133155"/>
              <a:ext cx="88372" cy="741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>
              <a:extLst>
                <a:ext uri="{FF2B5EF4-FFF2-40B4-BE49-F238E27FC236}">
                  <a16:creationId xmlns:a16="http://schemas.microsoft.com/office/drawing/2014/main" id="{7EC0BE81-CE58-29CC-68EA-B90BD843924D}"/>
                </a:ext>
              </a:extLst>
            </p:cNvPr>
            <p:cNvCxnSpPr>
              <a:cxnSpLocks/>
            </p:cNvCxnSpPr>
            <p:nvPr/>
          </p:nvCxnSpPr>
          <p:spPr>
            <a:xfrm>
              <a:off x="4667226" y="5757675"/>
              <a:ext cx="1732454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>
              <a:extLst>
                <a:ext uri="{FF2B5EF4-FFF2-40B4-BE49-F238E27FC236}">
                  <a16:creationId xmlns:a16="http://schemas.microsoft.com/office/drawing/2014/main" id="{109807F6-C18A-F7B6-0155-5730B4BC09D5}"/>
                </a:ext>
              </a:extLst>
            </p:cNvPr>
            <p:cNvCxnSpPr>
              <a:cxnSpLocks/>
            </p:cNvCxnSpPr>
            <p:nvPr/>
          </p:nvCxnSpPr>
          <p:spPr>
            <a:xfrm rot="21423147">
              <a:off x="5478435" y="5688239"/>
              <a:ext cx="95201" cy="6883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>
              <a:extLst>
                <a:ext uri="{FF2B5EF4-FFF2-40B4-BE49-F238E27FC236}">
                  <a16:creationId xmlns:a16="http://schemas.microsoft.com/office/drawing/2014/main" id="{3B21CC66-E231-10E4-F8BE-A994CF766F2C}"/>
                </a:ext>
              </a:extLst>
            </p:cNvPr>
            <p:cNvCxnSpPr>
              <a:cxnSpLocks/>
            </p:cNvCxnSpPr>
            <p:nvPr/>
          </p:nvCxnSpPr>
          <p:spPr>
            <a:xfrm rot="21423147" flipV="1">
              <a:off x="5481815" y="5755963"/>
              <a:ext cx="95201" cy="6883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>
              <a:extLst>
                <a:ext uri="{FF2B5EF4-FFF2-40B4-BE49-F238E27FC236}">
                  <a16:creationId xmlns:a16="http://schemas.microsoft.com/office/drawing/2014/main" id="{12BE1894-8EDB-B390-F880-BFB2F343DB01}"/>
                </a:ext>
              </a:extLst>
            </p:cNvPr>
            <p:cNvCxnSpPr>
              <a:cxnSpLocks/>
            </p:cNvCxnSpPr>
            <p:nvPr/>
          </p:nvCxnSpPr>
          <p:spPr>
            <a:xfrm rot="2750664">
              <a:off x="4400768" y="5398591"/>
              <a:ext cx="88372" cy="741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>
              <a:extLst>
                <a:ext uri="{FF2B5EF4-FFF2-40B4-BE49-F238E27FC236}">
                  <a16:creationId xmlns:a16="http://schemas.microsoft.com/office/drawing/2014/main" id="{45ABDC72-380C-A1B9-678E-6A1DF0B0ADC6}"/>
                </a:ext>
              </a:extLst>
            </p:cNvPr>
            <p:cNvCxnSpPr>
              <a:cxnSpLocks/>
            </p:cNvCxnSpPr>
            <p:nvPr/>
          </p:nvCxnSpPr>
          <p:spPr>
            <a:xfrm rot="2750664" flipV="1">
              <a:off x="4348354" y="5451103"/>
              <a:ext cx="88372" cy="741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>
              <a:extLst>
                <a:ext uri="{FF2B5EF4-FFF2-40B4-BE49-F238E27FC236}">
                  <a16:creationId xmlns:a16="http://schemas.microsoft.com/office/drawing/2014/main" id="{5FBDF556-1A54-0616-C9FB-535D525DF42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232874" y="5233581"/>
              <a:ext cx="427312" cy="51998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>
              <a:extLst>
                <a:ext uri="{FF2B5EF4-FFF2-40B4-BE49-F238E27FC236}">
                  <a16:creationId xmlns:a16="http://schemas.microsoft.com/office/drawing/2014/main" id="{90A8A86A-88BC-272F-44BD-70C506112C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57713" y="4814139"/>
              <a:ext cx="774140" cy="942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>
              <a:extLst>
                <a:ext uri="{FF2B5EF4-FFF2-40B4-BE49-F238E27FC236}">
                  <a16:creationId xmlns:a16="http://schemas.microsoft.com/office/drawing/2014/main" id="{D0B01F19-3225-9501-5D6E-B159898B077A}"/>
                </a:ext>
              </a:extLst>
            </p:cNvPr>
            <p:cNvCxnSpPr>
              <a:cxnSpLocks/>
            </p:cNvCxnSpPr>
            <p:nvPr/>
          </p:nvCxnSpPr>
          <p:spPr>
            <a:xfrm rot="7950406">
              <a:off x="6751953" y="5248548"/>
              <a:ext cx="98234" cy="667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>
              <a:extLst>
                <a:ext uri="{FF2B5EF4-FFF2-40B4-BE49-F238E27FC236}">
                  <a16:creationId xmlns:a16="http://schemas.microsoft.com/office/drawing/2014/main" id="{8A6E5AEE-668A-0252-DA8C-65F76AB06799}"/>
                </a:ext>
              </a:extLst>
            </p:cNvPr>
            <p:cNvCxnSpPr>
              <a:cxnSpLocks/>
            </p:cNvCxnSpPr>
            <p:nvPr/>
          </p:nvCxnSpPr>
          <p:spPr>
            <a:xfrm rot="7950406" flipV="1">
              <a:off x="6703505" y="5202728"/>
              <a:ext cx="98234" cy="667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id="{E96BF593-F193-6E34-38D2-D41D547CF1EF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6392760" y="5721113"/>
              <a:ext cx="819635" cy="8897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>
              <a:extLst>
                <a:ext uri="{FF2B5EF4-FFF2-40B4-BE49-F238E27FC236}">
                  <a16:creationId xmlns:a16="http://schemas.microsoft.com/office/drawing/2014/main" id="{73CB1365-4361-E478-5712-4C73E122B74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87332" y="6151293"/>
              <a:ext cx="16010" cy="1157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>
              <a:extLst>
                <a:ext uri="{FF2B5EF4-FFF2-40B4-BE49-F238E27FC236}">
                  <a16:creationId xmlns:a16="http://schemas.microsoft.com/office/drawing/2014/main" id="{4248CCCC-B9C5-608D-BC90-5B6493904B1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86612" y="6152147"/>
              <a:ext cx="113285" cy="2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id="{F9B32669-21F4-EA8E-FC01-B0643A3E6E91}"/>
                </a:ext>
              </a:extLst>
            </p:cNvPr>
            <p:cNvCxnSpPr>
              <a:cxnSpLocks/>
            </p:cNvCxnSpPr>
            <p:nvPr/>
          </p:nvCxnSpPr>
          <p:spPr>
            <a:xfrm rot="3593875">
              <a:off x="4381980" y="4976604"/>
              <a:ext cx="0" cy="38379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id="{30176BEB-CB5E-C281-00B4-A554E6EA13FE}"/>
                </a:ext>
              </a:extLst>
            </p:cNvPr>
            <p:cNvCxnSpPr>
              <a:cxnSpLocks/>
            </p:cNvCxnSpPr>
            <p:nvPr/>
          </p:nvCxnSpPr>
          <p:spPr>
            <a:xfrm rot="8817022">
              <a:off x="4421358" y="5129084"/>
              <a:ext cx="70139" cy="5885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id="{F3BA0ADD-B7D7-0B69-B8C3-633D5B84AF41}"/>
                </a:ext>
              </a:extLst>
            </p:cNvPr>
            <p:cNvCxnSpPr>
              <a:cxnSpLocks/>
            </p:cNvCxnSpPr>
            <p:nvPr/>
          </p:nvCxnSpPr>
          <p:spPr>
            <a:xfrm rot="8817022" flipV="1">
              <a:off x="4389654" y="5080531"/>
              <a:ext cx="70139" cy="5885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>
              <a:extLst>
                <a:ext uri="{FF2B5EF4-FFF2-40B4-BE49-F238E27FC236}">
                  <a16:creationId xmlns:a16="http://schemas.microsoft.com/office/drawing/2014/main" id="{E5654157-2B44-FDA2-20F5-AE258D15E7E4}"/>
                </a:ext>
              </a:extLst>
            </p:cNvPr>
            <p:cNvCxnSpPr>
              <a:cxnSpLocks/>
            </p:cNvCxnSpPr>
            <p:nvPr/>
          </p:nvCxnSpPr>
          <p:spPr>
            <a:xfrm rot="3593875">
              <a:off x="4439224" y="4638448"/>
              <a:ext cx="360274" cy="362667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7" name="Group 306">
              <a:extLst>
                <a:ext uri="{FF2B5EF4-FFF2-40B4-BE49-F238E27FC236}">
                  <a16:creationId xmlns:a16="http://schemas.microsoft.com/office/drawing/2014/main" id="{D00971CF-749C-8C89-AC3C-124007C40282}"/>
                </a:ext>
              </a:extLst>
            </p:cNvPr>
            <p:cNvGrpSpPr/>
            <p:nvPr/>
          </p:nvGrpSpPr>
          <p:grpSpPr>
            <a:xfrm rot="1247168">
              <a:off x="4568055" y="4746564"/>
              <a:ext cx="116760" cy="73217"/>
              <a:chOff x="10671950" y="2003662"/>
              <a:chExt cx="147111" cy="92249"/>
            </a:xfrm>
          </p:grpSpPr>
          <p:cxnSp>
            <p:nvCxnSpPr>
              <p:cNvPr id="308" name="Straight Connector 307">
                <a:extLst>
                  <a:ext uri="{FF2B5EF4-FFF2-40B4-BE49-F238E27FC236}">
                    <a16:creationId xmlns:a16="http://schemas.microsoft.com/office/drawing/2014/main" id="{91545D23-FA41-61C5-E66A-AEA84642D0E6}"/>
                  </a:ext>
                </a:extLst>
              </p:cNvPr>
              <p:cNvCxnSpPr>
                <a:cxnSpLocks/>
              </p:cNvCxnSpPr>
              <p:nvPr/>
            </p:nvCxnSpPr>
            <p:spPr>
              <a:xfrm rot="5223147">
                <a:off x="10737799" y="2010771"/>
                <a:ext cx="88372" cy="741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Straight Connector 308">
                <a:extLst>
                  <a:ext uri="{FF2B5EF4-FFF2-40B4-BE49-F238E27FC236}">
                    <a16:creationId xmlns:a16="http://schemas.microsoft.com/office/drawing/2014/main" id="{DFC6FCC8-1640-F6A1-A567-093FD77D8124}"/>
                  </a:ext>
                </a:extLst>
              </p:cNvPr>
              <p:cNvCxnSpPr>
                <a:cxnSpLocks/>
              </p:cNvCxnSpPr>
              <p:nvPr/>
            </p:nvCxnSpPr>
            <p:spPr>
              <a:xfrm rot="5223147" flipV="1">
                <a:off x="10664841" y="2014648"/>
                <a:ext cx="88372" cy="741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id="{626BAA06-E647-3CF6-09F2-B5323C3FAA4E}"/>
                </a:ext>
              </a:extLst>
            </p:cNvPr>
            <p:cNvCxnSpPr>
              <a:cxnSpLocks/>
            </p:cNvCxnSpPr>
            <p:nvPr/>
          </p:nvCxnSpPr>
          <p:spPr>
            <a:xfrm rot="3593875" flipH="1">
              <a:off x="4606618" y="4934124"/>
              <a:ext cx="360274" cy="362667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91D9A8F3-EA74-5558-1D2E-33E8A8E13709}"/>
                </a:ext>
              </a:extLst>
            </p:cNvPr>
            <p:cNvCxnSpPr>
              <a:cxnSpLocks/>
            </p:cNvCxnSpPr>
            <p:nvPr/>
          </p:nvCxnSpPr>
          <p:spPr>
            <a:xfrm rot="717435" flipH="1">
              <a:off x="4793024" y="5069728"/>
              <a:ext cx="70140" cy="588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id="{347982D1-72BD-49EC-AE0B-A0C6ED0C3CF8}"/>
                </a:ext>
              </a:extLst>
            </p:cNvPr>
            <p:cNvCxnSpPr>
              <a:cxnSpLocks/>
            </p:cNvCxnSpPr>
            <p:nvPr/>
          </p:nvCxnSpPr>
          <p:spPr>
            <a:xfrm rot="717435" flipH="1" flipV="1">
              <a:off x="4780917" y="5126438"/>
              <a:ext cx="70140" cy="588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26" name="Picture 325">
            <a:extLst>
              <a:ext uri="{FF2B5EF4-FFF2-40B4-BE49-F238E27FC236}">
                <a16:creationId xmlns:a16="http://schemas.microsoft.com/office/drawing/2014/main" id="{1C895DF3-C949-216D-E533-687275AFC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038" y="2253296"/>
            <a:ext cx="2032870" cy="3289752"/>
          </a:xfrm>
          <a:prstGeom prst="rect">
            <a:avLst/>
          </a:prstGeom>
        </p:spPr>
      </p:pic>
      <p:sp>
        <p:nvSpPr>
          <p:cNvPr id="327" name="Rectangle: Rounded Corners 326">
            <a:extLst>
              <a:ext uri="{FF2B5EF4-FFF2-40B4-BE49-F238E27FC236}">
                <a16:creationId xmlns:a16="http://schemas.microsoft.com/office/drawing/2014/main" id="{F44573AE-204E-59E9-82D4-4F63F9DD4359}"/>
              </a:ext>
            </a:extLst>
          </p:cNvPr>
          <p:cNvSpPr/>
          <p:nvPr/>
        </p:nvSpPr>
        <p:spPr>
          <a:xfrm>
            <a:off x="8739453" y="1810916"/>
            <a:ext cx="2199889" cy="4435471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Rectangle: Rounded Corners 327">
            <a:extLst>
              <a:ext uri="{FF2B5EF4-FFF2-40B4-BE49-F238E27FC236}">
                <a16:creationId xmlns:a16="http://schemas.microsoft.com/office/drawing/2014/main" id="{8EFCAA56-B14E-E40D-8979-D44AB5350751}"/>
              </a:ext>
            </a:extLst>
          </p:cNvPr>
          <p:cNvSpPr/>
          <p:nvPr/>
        </p:nvSpPr>
        <p:spPr>
          <a:xfrm>
            <a:off x="685038" y="1961631"/>
            <a:ext cx="2058590" cy="1225226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Rectangle: Rounded Corners 328">
            <a:extLst>
              <a:ext uri="{FF2B5EF4-FFF2-40B4-BE49-F238E27FC236}">
                <a16:creationId xmlns:a16="http://schemas.microsoft.com/office/drawing/2014/main" id="{24A5D638-557F-C5D9-1C03-009136047DC5}"/>
              </a:ext>
            </a:extLst>
          </p:cNvPr>
          <p:cNvSpPr/>
          <p:nvPr/>
        </p:nvSpPr>
        <p:spPr>
          <a:xfrm>
            <a:off x="9097994" y="3877058"/>
            <a:ext cx="1482805" cy="343766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Footer Placeholder 329">
            <a:extLst>
              <a:ext uri="{FF2B5EF4-FFF2-40B4-BE49-F238E27FC236}">
                <a16:creationId xmlns:a16="http://schemas.microsoft.com/office/drawing/2014/main" id="{B6E2EE64-E5DF-3E11-BE4E-77D79266A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Diana Sokhashvili </a:t>
            </a:r>
          </a:p>
        </p:txBody>
      </p:sp>
      <p:sp>
        <p:nvSpPr>
          <p:cNvPr id="331" name="Slide Number Placeholder 330">
            <a:extLst>
              <a:ext uri="{FF2B5EF4-FFF2-40B4-BE49-F238E27FC236}">
                <a16:creationId xmlns:a16="http://schemas.microsoft.com/office/drawing/2014/main" id="{C6A68748-66C2-41A3-CA09-36B34AC4D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17987-7C69-41B3-BC4D-3629330406E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33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DA5ADE54-951B-6193-3303-45A1A4640F1F}"/>
              </a:ext>
            </a:extLst>
          </p:cNvPr>
          <p:cNvGrpSpPr/>
          <p:nvPr/>
        </p:nvGrpSpPr>
        <p:grpSpPr>
          <a:xfrm>
            <a:off x="3566106" y="3816963"/>
            <a:ext cx="4384099" cy="2367527"/>
            <a:chOff x="816071" y="806245"/>
            <a:chExt cx="4932105" cy="2335163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2C4A6B1-8F1E-C1C9-F668-C2605E67037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99483" y="806245"/>
              <a:ext cx="1086465" cy="12486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7954050-7196-A6B3-3720-2CE8FD582C01}"/>
                </a:ext>
              </a:extLst>
            </p:cNvPr>
            <p:cNvCxnSpPr>
              <a:cxnSpLocks/>
            </p:cNvCxnSpPr>
            <p:nvPr/>
          </p:nvCxnSpPr>
          <p:spPr>
            <a:xfrm>
              <a:off x="2064776" y="2054943"/>
              <a:ext cx="2434707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D83150C-DA9F-66A1-0369-F8E225664A48}"/>
                </a:ext>
              </a:extLst>
            </p:cNvPr>
            <p:cNvCxnSpPr>
              <a:cxnSpLocks/>
            </p:cNvCxnSpPr>
            <p:nvPr/>
          </p:nvCxnSpPr>
          <p:spPr>
            <a:xfrm>
              <a:off x="3282129" y="891507"/>
              <a:ext cx="0" cy="1163436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6047EE9-EC89-B53A-8349-9F3A4C9E5F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26459" y="891507"/>
              <a:ext cx="543233" cy="426016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7078087-67B4-A26F-1CA4-1DA7CF70D6FF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580594" y="1973827"/>
              <a:ext cx="1086465" cy="12486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630E2BC-5992-5400-AA37-F5E5FC0C80D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83227" y="806245"/>
              <a:ext cx="1086465" cy="12486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29AF794-23CA-CEB3-F088-7B5107F42D1D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897187" y="1973826"/>
              <a:ext cx="1086465" cy="12486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5125216B-889D-BF62-AE90-30BDD9DE61D5}"/>
              </a:ext>
            </a:extLst>
          </p:cNvPr>
          <p:cNvSpPr txBox="1"/>
          <p:nvPr/>
        </p:nvSpPr>
        <p:spPr>
          <a:xfrm>
            <a:off x="314094" y="1606385"/>
            <a:ext cx="4355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Operator: </a:t>
            </a:r>
            <a:r>
              <a:rPr lang="en-US" dirty="0" err="1"/>
              <a:t>ddLQHH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74F32FE-6BC4-44D6-9AAE-A6DD0F0DA183}"/>
              </a:ext>
            </a:extLst>
          </p:cNvPr>
          <p:cNvGrpSpPr/>
          <p:nvPr/>
        </p:nvGrpSpPr>
        <p:grpSpPr>
          <a:xfrm>
            <a:off x="3082415" y="3522096"/>
            <a:ext cx="5175579" cy="2920803"/>
            <a:chOff x="3082415" y="3522096"/>
            <a:chExt cx="5175579" cy="2920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F516A61D-EE8A-4255-7B86-F20253B14909}"/>
                    </a:ext>
                  </a:extLst>
                </p:cNvPr>
                <p:cNvSpPr txBox="1"/>
                <p:nvPr/>
              </p:nvSpPr>
              <p:spPr>
                <a:xfrm>
                  <a:off x="3338595" y="3522096"/>
                  <a:ext cx="285135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F516A61D-EE8A-4255-7B86-F20253B149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38595" y="3522096"/>
                  <a:ext cx="285135" cy="369332"/>
                </a:xfrm>
                <a:prstGeom prst="rect">
                  <a:avLst/>
                </a:prstGeom>
                <a:blipFill>
                  <a:blip r:embed="rId2"/>
                  <a:stretch>
                    <a:fillRect r="-304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C3CF8BFC-63A2-9A15-14BF-5828066F128D}"/>
                    </a:ext>
                  </a:extLst>
                </p:cNvPr>
                <p:cNvSpPr txBox="1"/>
                <p:nvPr/>
              </p:nvSpPr>
              <p:spPr>
                <a:xfrm>
                  <a:off x="7972859" y="5999824"/>
                  <a:ext cx="285135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C3CF8BFC-63A2-9A15-14BF-5828066F12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72859" y="5999824"/>
                  <a:ext cx="285135" cy="369332"/>
                </a:xfrm>
                <a:prstGeom prst="rect">
                  <a:avLst/>
                </a:prstGeom>
                <a:blipFill>
                  <a:blip r:embed="rId3"/>
                  <a:stretch>
                    <a:fillRect r="-297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FE6D745E-2BEC-525F-5695-CA06A94435AC}"/>
                    </a:ext>
                  </a:extLst>
                </p:cNvPr>
                <p:cNvSpPr txBox="1"/>
                <p:nvPr/>
              </p:nvSpPr>
              <p:spPr>
                <a:xfrm>
                  <a:off x="7759849" y="3534075"/>
                  <a:ext cx="285135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FE6D745E-2BEC-525F-5695-CA06A94435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59849" y="3534075"/>
                  <a:ext cx="285135" cy="369332"/>
                </a:xfrm>
                <a:prstGeom prst="rect">
                  <a:avLst/>
                </a:prstGeom>
                <a:blipFill>
                  <a:blip r:embed="rId4"/>
                  <a:stretch>
                    <a:fillRect r="-2766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5E9C9D6D-6DD5-A00E-DE19-4C59F3778154}"/>
                    </a:ext>
                  </a:extLst>
                </p:cNvPr>
                <p:cNvSpPr txBox="1"/>
                <p:nvPr/>
              </p:nvSpPr>
              <p:spPr>
                <a:xfrm>
                  <a:off x="3082415" y="6073567"/>
                  <a:ext cx="285135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5E9C9D6D-6DD5-A00E-DE19-4C59F37781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2415" y="6073567"/>
                  <a:ext cx="285135" cy="369332"/>
                </a:xfrm>
                <a:prstGeom prst="rect">
                  <a:avLst/>
                </a:prstGeom>
                <a:blipFill>
                  <a:blip r:embed="rId5"/>
                  <a:stretch>
                    <a:fillRect r="-260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6C6CC93A-35D3-3005-FCA1-F2B19CCD94CC}"/>
                    </a:ext>
                  </a:extLst>
                </p:cNvPr>
                <p:cNvSpPr txBox="1"/>
                <p:nvPr/>
              </p:nvSpPr>
              <p:spPr>
                <a:xfrm>
                  <a:off x="4669785" y="3570908"/>
                  <a:ext cx="285135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6C6CC93A-35D3-3005-FCA1-F2B19CCD94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69785" y="3570908"/>
                  <a:ext cx="285135" cy="369332"/>
                </a:xfrm>
                <a:prstGeom prst="rect">
                  <a:avLst/>
                </a:prstGeom>
                <a:blipFill>
                  <a:blip r:embed="rId6"/>
                  <a:stretch>
                    <a:fillRect r="-297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827097C3-321F-1368-5C64-1A11C9A5B923}"/>
                    </a:ext>
                  </a:extLst>
                </p:cNvPr>
                <p:cNvSpPr txBox="1"/>
                <p:nvPr/>
              </p:nvSpPr>
              <p:spPr>
                <a:xfrm>
                  <a:off x="5615589" y="3570908"/>
                  <a:ext cx="285135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827097C3-321F-1368-5C64-1A11C9A5B9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5589" y="3570908"/>
                  <a:ext cx="285135" cy="369332"/>
                </a:xfrm>
                <a:prstGeom prst="rect">
                  <a:avLst/>
                </a:prstGeom>
                <a:blipFill>
                  <a:blip r:embed="rId7"/>
                  <a:stretch>
                    <a:fillRect r="-2766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C152BBE8-9053-6E56-EEAD-49532936F880}"/>
              </a:ext>
            </a:extLst>
          </p:cNvPr>
          <p:cNvSpPr txBox="1"/>
          <p:nvPr/>
        </p:nvSpPr>
        <p:spPr>
          <a:xfrm>
            <a:off x="1937371" y="2114075"/>
            <a:ext cx="82708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{{H H d d L Q}, {H H d d Q L} ,{H H d L d Q}, {H H d L Q d}, {H  H d Q d L}, {H H d Q L d}, {H H L d d Q} ,{H H L d Q d} ,{H H L Q d d} ,{H H Q d d L}, {H H Qd L d}, {H H Q L d d}}</a:t>
            </a:r>
            <a:endParaRPr lang="en-US" dirty="0"/>
          </a:p>
        </p:txBody>
      </p:sp>
      <p:sp>
        <p:nvSpPr>
          <p:cNvPr id="53" name="Title 1">
            <a:extLst>
              <a:ext uri="{FF2B5EF4-FFF2-40B4-BE49-F238E27FC236}">
                <a16:creationId xmlns:a16="http://schemas.microsoft.com/office/drawing/2014/main" id="{ED1303F8-B4EA-1F70-C9B4-A569C3AA0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Possible permutations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ABFD831D-C418-B6A7-2088-BCDAA133DD50}"/>
              </a:ext>
            </a:extLst>
          </p:cNvPr>
          <p:cNvSpPr/>
          <p:nvPr/>
        </p:nvSpPr>
        <p:spPr>
          <a:xfrm>
            <a:off x="8796270" y="2114075"/>
            <a:ext cx="1345843" cy="343766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ooter Placeholder 54">
            <a:extLst>
              <a:ext uri="{FF2B5EF4-FFF2-40B4-BE49-F238E27FC236}">
                <a16:creationId xmlns:a16="http://schemas.microsoft.com/office/drawing/2014/main" id="{B3D5DF7C-83E2-B800-D8B2-D7F562D23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Diana Sokhashvili </a:t>
            </a:r>
          </a:p>
        </p:txBody>
      </p:sp>
      <p:sp>
        <p:nvSpPr>
          <p:cNvPr id="56" name="Slide Number Placeholder 55">
            <a:extLst>
              <a:ext uri="{FF2B5EF4-FFF2-40B4-BE49-F238E27FC236}">
                <a16:creationId xmlns:a16="http://schemas.microsoft.com/office/drawing/2014/main" id="{FAAEE307-92D9-B396-D1C2-8C104BF1F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17987-7C69-41B3-BC4D-3629330406E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935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E216CB95-891B-0107-6005-1D159FC4044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Internal particles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614D953-E44D-F65B-5F78-196F4087F04C}"/>
                  </a:ext>
                </a:extLst>
              </p:cNvPr>
              <p:cNvSpPr txBox="1"/>
              <p:nvPr/>
            </p:nvSpPr>
            <p:spPr>
              <a:xfrm>
                <a:off x="736964" y="1154783"/>
                <a:ext cx="1385624" cy="7666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{3,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614D953-E44D-F65B-5F78-196F4087F0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964" y="1154783"/>
                <a:ext cx="1385624" cy="766685"/>
              </a:xfrm>
              <a:prstGeom prst="rect">
                <a:avLst/>
              </a:prstGeom>
              <a:blipFill>
                <a:blip r:embed="rId3"/>
                <a:stretch>
                  <a:fillRect l="-3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CF26991-F5CE-3BF3-4A12-A8C224121DBC}"/>
                  </a:ext>
                </a:extLst>
              </p:cNvPr>
              <p:cNvSpPr txBox="1"/>
              <p:nvPr/>
            </p:nvSpPr>
            <p:spPr>
              <a:xfrm>
                <a:off x="3717503" y="1306425"/>
                <a:ext cx="1357286" cy="7618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CF26991-F5CE-3BF3-4A12-A8C224121D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7503" y="1306425"/>
                <a:ext cx="1357286" cy="761875"/>
              </a:xfrm>
              <a:prstGeom prst="rect">
                <a:avLst/>
              </a:prstGeom>
              <a:blipFill>
                <a:blip r:embed="rId4"/>
                <a:stretch>
                  <a:fillRect l="-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148E16D-2475-2EFE-DE56-6BA49577679C}"/>
              </a:ext>
            </a:extLst>
          </p:cNvPr>
          <p:cNvCxnSpPr>
            <a:cxnSpLocks/>
          </p:cNvCxnSpPr>
          <p:nvPr/>
        </p:nvCxnSpPr>
        <p:spPr>
          <a:xfrm flipH="1" flipV="1">
            <a:off x="1401989" y="1640824"/>
            <a:ext cx="508878" cy="6121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1B94B29-CB66-1DC8-1CBA-67D7DFF83921}"/>
              </a:ext>
            </a:extLst>
          </p:cNvPr>
          <p:cNvCxnSpPr>
            <a:cxnSpLocks/>
          </p:cNvCxnSpPr>
          <p:nvPr/>
        </p:nvCxnSpPr>
        <p:spPr>
          <a:xfrm flipH="1">
            <a:off x="1730943" y="1857854"/>
            <a:ext cx="5319" cy="1725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178005F8-1A4C-6E0B-277B-E83FF7256E7B}"/>
              </a:ext>
            </a:extLst>
          </p:cNvPr>
          <p:cNvCxnSpPr>
            <a:cxnSpLocks/>
          </p:cNvCxnSpPr>
          <p:nvPr/>
        </p:nvCxnSpPr>
        <p:spPr>
          <a:xfrm>
            <a:off x="1562239" y="1999388"/>
            <a:ext cx="170003" cy="299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5CEF8F-9E18-A8D4-CAE6-23F34F174FB5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286841" y="2952899"/>
            <a:ext cx="1210379" cy="13557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E10239AD-7CEB-D24B-BCFD-85D8C2DF1FD4}"/>
              </a:ext>
            </a:extLst>
          </p:cNvPr>
          <p:cNvCxnSpPr>
            <a:cxnSpLocks/>
          </p:cNvCxnSpPr>
          <p:nvPr/>
        </p:nvCxnSpPr>
        <p:spPr>
          <a:xfrm rot="18547285" flipV="1">
            <a:off x="1847437" y="3648567"/>
            <a:ext cx="130501" cy="1129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42879655-41D0-C020-C0F2-194D6D6B04C4}"/>
              </a:ext>
            </a:extLst>
          </p:cNvPr>
          <p:cNvCxnSpPr>
            <a:cxnSpLocks/>
          </p:cNvCxnSpPr>
          <p:nvPr/>
        </p:nvCxnSpPr>
        <p:spPr>
          <a:xfrm rot="18547285">
            <a:off x="1761075" y="3578328"/>
            <a:ext cx="130501" cy="1129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3A94F27-87D0-54F4-3F78-5BF47837BE30}"/>
              </a:ext>
            </a:extLst>
          </p:cNvPr>
          <p:cNvCxnSpPr>
            <a:cxnSpLocks/>
          </p:cNvCxnSpPr>
          <p:nvPr/>
        </p:nvCxnSpPr>
        <p:spPr>
          <a:xfrm flipH="1">
            <a:off x="5213376" y="1634474"/>
            <a:ext cx="1179618" cy="13911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4A2E3626-FD2B-E71A-E4F8-8B259036B884}"/>
              </a:ext>
            </a:extLst>
          </p:cNvPr>
          <p:cNvCxnSpPr>
            <a:cxnSpLocks/>
          </p:cNvCxnSpPr>
          <p:nvPr/>
        </p:nvCxnSpPr>
        <p:spPr>
          <a:xfrm rot="7950406">
            <a:off x="5816422" y="2274410"/>
            <a:ext cx="145065" cy="1016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EAD01B4B-B26B-67DD-A1E6-7D01E0F62B79}"/>
              </a:ext>
            </a:extLst>
          </p:cNvPr>
          <p:cNvCxnSpPr>
            <a:cxnSpLocks/>
          </p:cNvCxnSpPr>
          <p:nvPr/>
        </p:nvCxnSpPr>
        <p:spPr>
          <a:xfrm rot="7950406" flipV="1">
            <a:off x="5742598" y="2206746"/>
            <a:ext cx="145065" cy="1016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1B1B9C5-3BFE-E80C-D0A7-29C3BB7CC9AA}"/>
              </a:ext>
            </a:extLst>
          </p:cNvPr>
          <p:cNvCxnSpPr>
            <a:cxnSpLocks/>
          </p:cNvCxnSpPr>
          <p:nvPr/>
        </p:nvCxnSpPr>
        <p:spPr>
          <a:xfrm rot="16200000" flipH="1">
            <a:off x="5286061" y="2952900"/>
            <a:ext cx="1210379" cy="13557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CC52BD90-A2FC-4E52-BE04-2A01C14C0159}"/>
              </a:ext>
            </a:extLst>
          </p:cNvPr>
          <p:cNvCxnSpPr>
            <a:cxnSpLocks/>
          </p:cNvCxnSpPr>
          <p:nvPr/>
        </p:nvCxnSpPr>
        <p:spPr>
          <a:xfrm flipH="1" flipV="1">
            <a:off x="5868021" y="3609090"/>
            <a:ext cx="24396" cy="1708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EA0B0DE-A5D0-479C-867F-02AFA1CF9B8F}"/>
              </a:ext>
            </a:extLst>
          </p:cNvPr>
          <p:cNvCxnSpPr>
            <a:cxnSpLocks/>
          </p:cNvCxnSpPr>
          <p:nvPr/>
        </p:nvCxnSpPr>
        <p:spPr>
          <a:xfrm flipH="1" flipV="1">
            <a:off x="5866923" y="3610351"/>
            <a:ext cx="172621" cy="3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A4FF70B-D705-67D8-DD0D-6DDE10E5E628}"/>
              </a:ext>
            </a:extLst>
          </p:cNvPr>
          <p:cNvCxnSpPr>
            <a:cxnSpLocks/>
          </p:cNvCxnSpPr>
          <p:nvPr/>
        </p:nvCxnSpPr>
        <p:spPr>
          <a:xfrm>
            <a:off x="2569919" y="3025590"/>
            <a:ext cx="1325915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3BBF3F5D-914D-7710-D30F-A840F3DE39C0}"/>
              </a:ext>
            </a:extLst>
          </p:cNvPr>
          <p:cNvCxnSpPr>
            <a:cxnSpLocks/>
          </p:cNvCxnSpPr>
          <p:nvPr/>
        </p:nvCxnSpPr>
        <p:spPr>
          <a:xfrm rot="21423147">
            <a:off x="3047511" y="2927412"/>
            <a:ext cx="145065" cy="1016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6730E504-8D30-C044-9719-9ABA6B7234AF}"/>
              </a:ext>
            </a:extLst>
          </p:cNvPr>
          <p:cNvCxnSpPr>
            <a:cxnSpLocks/>
          </p:cNvCxnSpPr>
          <p:nvPr/>
        </p:nvCxnSpPr>
        <p:spPr>
          <a:xfrm rot="21423147" flipV="1">
            <a:off x="3052661" y="3027422"/>
            <a:ext cx="145065" cy="1016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AC89D30-1186-C806-735A-CF89E12BA6B6}"/>
              </a:ext>
            </a:extLst>
          </p:cNvPr>
          <p:cNvCxnSpPr>
            <a:cxnSpLocks/>
          </p:cNvCxnSpPr>
          <p:nvPr/>
        </p:nvCxnSpPr>
        <p:spPr>
          <a:xfrm>
            <a:off x="3891647" y="1729460"/>
            <a:ext cx="0" cy="129612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62A4E14A-8623-407F-C7A9-CF7E6BE545AE}"/>
              </a:ext>
            </a:extLst>
          </p:cNvPr>
          <p:cNvCxnSpPr>
            <a:cxnSpLocks/>
          </p:cNvCxnSpPr>
          <p:nvPr/>
        </p:nvCxnSpPr>
        <p:spPr>
          <a:xfrm rot="5223147">
            <a:off x="3881978" y="2122726"/>
            <a:ext cx="130501" cy="1129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73AF1022-187F-D882-1282-AA97406BAD85}"/>
              </a:ext>
            </a:extLst>
          </p:cNvPr>
          <p:cNvCxnSpPr>
            <a:cxnSpLocks/>
          </p:cNvCxnSpPr>
          <p:nvPr/>
        </p:nvCxnSpPr>
        <p:spPr>
          <a:xfrm rot="5223147" flipV="1">
            <a:off x="3770806" y="2128451"/>
            <a:ext cx="130501" cy="1129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0141DFE-A05D-E41B-4F22-4146D8596FBD}"/>
              </a:ext>
            </a:extLst>
          </p:cNvPr>
          <p:cNvCxnSpPr>
            <a:cxnSpLocks/>
          </p:cNvCxnSpPr>
          <p:nvPr/>
        </p:nvCxnSpPr>
        <p:spPr>
          <a:xfrm flipH="1">
            <a:off x="1985447" y="1729460"/>
            <a:ext cx="589809" cy="47460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6A45E360-2F85-7574-98E3-2C81D86807C3}"/>
              </a:ext>
            </a:extLst>
          </p:cNvPr>
          <p:cNvCxnSpPr>
            <a:cxnSpLocks/>
          </p:cNvCxnSpPr>
          <p:nvPr/>
        </p:nvCxnSpPr>
        <p:spPr>
          <a:xfrm rot="8537971">
            <a:off x="2275666" y="1936638"/>
            <a:ext cx="145065" cy="1016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F735EC1A-7243-F45D-6426-C475EAFA2C58}"/>
              </a:ext>
            </a:extLst>
          </p:cNvPr>
          <p:cNvCxnSpPr>
            <a:cxnSpLocks/>
          </p:cNvCxnSpPr>
          <p:nvPr/>
        </p:nvCxnSpPr>
        <p:spPr>
          <a:xfrm rot="8537971" flipV="1">
            <a:off x="2214426" y="1857403"/>
            <a:ext cx="145065" cy="1016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59C2A6DD-F715-A765-D0AD-6401DBBDE0CB}"/>
              </a:ext>
            </a:extLst>
          </p:cNvPr>
          <p:cNvCxnSpPr>
            <a:cxnSpLocks/>
          </p:cNvCxnSpPr>
          <p:nvPr/>
        </p:nvCxnSpPr>
        <p:spPr>
          <a:xfrm rot="2750664">
            <a:off x="2165975" y="2493575"/>
            <a:ext cx="130501" cy="1129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F0C92AB2-AEBE-621E-DBFB-3F63E4D66268}"/>
              </a:ext>
            </a:extLst>
          </p:cNvPr>
          <p:cNvCxnSpPr>
            <a:cxnSpLocks/>
          </p:cNvCxnSpPr>
          <p:nvPr/>
        </p:nvCxnSpPr>
        <p:spPr>
          <a:xfrm rot="2750664" flipV="1">
            <a:off x="2086109" y="2571122"/>
            <a:ext cx="130501" cy="1129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83F6B02-6248-D954-8395-B2E84A1F4F90}"/>
              </a:ext>
            </a:extLst>
          </p:cNvPr>
          <p:cNvCxnSpPr>
            <a:cxnSpLocks/>
          </p:cNvCxnSpPr>
          <p:nvPr/>
        </p:nvCxnSpPr>
        <p:spPr>
          <a:xfrm flipH="1" flipV="1">
            <a:off x="1908063" y="2251645"/>
            <a:ext cx="651129" cy="7678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7769D6A1-03B8-031B-C06D-345CE2A6A715}"/>
              </a:ext>
            </a:extLst>
          </p:cNvPr>
          <p:cNvCxnSpPr>
            <a:cxnSpLocks/>
          </p:cNvCxnSpPr>
          <p:nvPr/>
        </p:nvCxnSpPr>
        <p:spPr>
          <a:xfrm rot="21423147">
            <a:off x="4320993" y="2927413"/>
            <a:ext cx="145065" cy="1016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2915768A-0AAA-746C-6056-43350CE26E51}"/>
              </a:ext>
            </a:extLst>
          </p:cNvPr>
          <p:cNvCxnSpPr>
            <a:cxnSpLocks/>
          </p:cNvCxnSpPr>
          <p:nvPr/>
        </p:nvCxnSpPr>
        <p:spPr>
          <a:xfrm rot="21423147" flipV="1">
            <a:off x="4326143" y="3027423"/>
            <a:ext cx="145065" cy="1016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392CB1D-500D-AAD2-6A59-A153F190DF3E}"/>
              </a:ext>
            </a:extLst>
          </p:cNvPr>
          <p:cNvCxnSpPr>
            <a:cxnSpLocks/>
          </p:cNvCxnSpPr>
          <p:nvPr/>
        </p:nvCxnSpPr>
        <p:spPr>
          <a:xfrm>
            <a:off x="3925674" y="3019517"/>
            <a:ext cx="1287696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" name="Footer Placeholder 183">
            <a:extLst>
              <a:ext uri="{FF2B5EF4-FFF2-40B4-BE49-F238E27FC236}">
                <a16:creationId xmlns:a16="http://schemas.microsoft.com/office/drawing/2014/main" id="{B8A687DF-E8FB-1871-3A41-1E8D31AE9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Diana Sokhashvili </a:t>
            </a:r>
          </a:p>
        </p:txBody>
      </p:sp>
      <p:sp>
        <p:nvSpPr>
          <p:cNvPr id="185" name="Slide Number Placeholder 184">
            <a:extLst>
              <a:ext uri="{FF2B5EF4-FFF2-40B4-BE49-F238E27FC236}">
                <a16:creationId xmlns:a16="http://schemas.microsoft.com/office/drawing/2014/main" id="{941B4756-F8E4-1DD6-9D65-C625A404D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17987-7C69-41B3-BC4D-3629330406E3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59FFD98-096E-6789-20C0-8FE970C26E79}"/>
                  </a:ext>
                </a:extLst>
              </p:cNvPr>
              <p:cNvSpPr txBox="1"/>
              <p:nvPr/>
            </p:nvSpPr>
            <p:spPr>
              <a:xfrm>
                <a:off x="6334437" y="1049713"/>
                <a:ext cx="1385624" cy="7666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{3,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59FFD98-096E-6789-20C0-8FE970C26E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4437" y="1049713"/>
                <a:ext cx="1385624" cy="766685"/>
              </a:xfrm>
              <a:prstGeom prst="rect">
                <a:avLst/>
              </a:prstGeom>
              <a:blipFill>
                <a:blip r:embed="rId5"/>
                <a:stretch>
                  <a:fillRect l="-3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2E3E036-D62A-1247-C27E-6B65403337AA}"/>
                  </a:ext>
                </a:extLst>
              </p:cNvPr>
              <p:cNvSpPr txBox="1"/>
              <p:nvPr/>
            </p:nvSpPr>
            <p:spPr>
              <a:xfrm>
                <a:off x="2336256" y="1249805"/>
                <a:ext cx="1357286" cy="7618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2E3E036-D62A-1247-C27E-6B65403337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6256" y="1249805"/>
                <a:ext cx="1357286" cy="761875"/>
              </a:xfrm>
              <a:prstGeom prst="rect">
                <a:avLst/>
              </a:prstGeom>
              <a:blipFill>
                <a:blip r:embed="rId6"/>
                <a:stretch>
                  <a:fillRect l="-3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8E10FF1-D0DE-CEE3-F34D-EDE4AD886B6D}"/>
                  </a:ext>
                </a:extLst>
              </p:cNvPr>
              <p:cNvSpPr txBox="1"/>
              <p:nvPr/>
            </p:nvSpPr>
            <p:spPr>
              <a:xfrm>
                <a:off x="6335761" y="4179124"/>
                <a:ext cx="1357286" cy="7618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8E10FF1-D0DE-CEE3-F34D-EDE4AD886B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5761" y="4179124"/>
                <a:ext cx="1357286" cy="761875"/>
              </a:xfrm>
              <a:prstGeom prst="rect">
                <a:avLst/>
              </a:prstGeom>
              <a:blipFill>
                <a:blip r:embed="rId7"/>
                <a:stretch>
                  <a:fillRect l="-3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B837D20-03FA-9ED3-C943-918A1F0E761F}"/>
                  </a:ext>
                </a:extLst>
              </p:cNvPr>
              <p:cNvSpPr txBox="1"/>
              <p:nvPr/>
            </p:nvSpPr>
            <p:spPr>
              <a:xfrm>
                <a:off x="659406" y="4240834"/>
                <a:ext cx="1357286" cy="7855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Q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B837D20-03FA-9ED3-C943-918A1F0E76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406" y="4240834"/>
                <a:ext cx="1357286" cy="785536"/>
              </a:xfrm>
              <a:prstGeom prst="rect">
                <a:avLst/>
              </a:prstGeom>
              <a:blipFill>
                <a:blip r:embed="rId8"/>
                <a:stretch>
                  <a:fillRect l="-3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1255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E216CB95-891B-0107-6005-1D159FC4044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Internal particles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70DBAE7-BC27-8125-5BBB-5F09349CC591}"/>
                  </a:ext>
                </a:extLst>
              </p:cNvPr>
              <p:cNvSpPr txBox="1"/>
              <p:nvPr/>
            </p:nvSpPr>
            <p:spPr>
              <a:xfrm>
                <a:off x="2211141" y="2085939"/>
                <a:ext cx="897267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{3,2,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70DBAE7-BC27-8125-5BBB-5F09349CC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141" y="2085939"/>
                <a:ext cx="897267" cy="6347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8973E3B-580A-6FEE-6800-3988D2E6BA48}"/>
                  </a:ext>
                </a:extLst>
              </p:cNvPr>
              <p:cNvSpPr txBox="1"/>
              <p:nvPr/>
            </p:nvSpPr>
            <p:spPr>
              <a:xfrm>
                <a:off x="2748349" y="3107474"/>
                <a:ext cx="897267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{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,1,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8973E3B-580A-6FEE-6800-3988D2E6BA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8349" y="3107474"/>
                <a:ext cx="897267" cy="6347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D99826C-B359-288F-75D3-72E81A11ACAE}"/>
                  </a:ext>
                </a:extLst>
              </p:cNvPr>
              <p:cNvSpPr txBox="1"/>
              <p:nvPr/>
            </p:nvSpPr>
            <p:spPr>
              <a:xfrm>
                <a:off x="2748349" y="3965924"/>
                <a:ext cx="897267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{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,3,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D99826C-B359-288F-75D3-72E81A11AC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8349" y="3965924"/>
                <a:ext cx="897267" cy="63478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30954F7-4F80-B2B6-B610-02841368C481}"/>
                  </a:ext>
                </a:extLst>
              </p:cNvPr>
              <p:cNvSpPr txBox="1"/>
              <p:nvPr/>
            </p:nvSpPr>
            <p:spPr>
              <a:xfrm>
                <a:off x="2746460" y="4824373"/>
                <a:ext cx="897267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{6,1,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30954F7-4F80-B2B6-B610-02841368C4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6460" y="4824373"/>
                <a:ext cx="897267" cy="63478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FCE1177-FAA3-B86E-071B-0ADBB28E37E8}"/>
                  </a:ext>
                </a:extLst>
              </p:cNvPr>
              <p:cNvSpPr txBox="1"/>
              <p:nvPr/>
            </p:nvSpPr>
            <p:spPr>
              <a:xfrm>
                <a:off x="2746460" y="5628057"/>
                <a:ext cx="897267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{6,3,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FCE1177-FAA3-B86E-071B-0ADBB28E37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6460" y="5628057"/>
                <a:ext cx="897267" cy="63478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2DDCB5B-F7CE-460C-65DA-02A43AC0ACF4}"/>
                  </a:ext>
                </a:extLst>
              </p:cNvPr>
              <p:cNvSpPr txBox="1"/>
              <p:nvPr/>
            </p:nvSpPr>
            <p:spPr>
              <a:xfrm>
                <a:off x="4235149" y="3102222"/>
                <a:ext cx="897267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{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,2,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2DDCB5B-F7CE-460C-65DA-02A43AC0AC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149" y="3102222"/>
                <a:ext cx="897267" cy="63478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C73ED0E-B0AF-3B40-B488-AD180EA6573A}"/>
                  </a:ext>
                </a:extLst>
              </p:cNvPr>
              <p:cNvSpPr txBox="1"/>
              <p:nvPr/>
            </p:nvSpPr>
            <p:spPr>
              <a:xfrm>
                <a:off x="4235149" y="3672445"/>
                <a:ext cx="897267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{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,2,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C73ED0E-B0AF-3B40-B488-AD180EA657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149" y="3672445"/>
                <a:ext cx="897267" cy="63478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5E029BB-04E9-ED0F-DE0D-8F3B019689AE}"/>
                  </a:ext>
                </a:extLst>
              </p:cNvPr>
              <p:cNvSpPr txBox="1"/>
              <p:nvPr/>
            </p:nvSpPr>
            <p:spPr>
              <a:xfrm>
                <a:off x="4235149" y="4242668"/>
                <a:ext cx="897267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{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,4,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5E029BB-04E9-ED0F-DE0D-8F3B019689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149" y="4242668"/>
                <a:ext cx="897267" cy="63478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99DCF0F-B523-7D4B-1A2D-A4238C69CADE}"/>
                  </a:ext>
                </a:extLst>
              </p:cNvPr>
              <p:cNvSpPr txBox="1"/>
              <p:nvPr/>
            </p:nvSpPr>
            <p:spPr>
              <a:xfrm>
                <a:off x="4235149" y="4812891"/>
                <a:ext cx="897267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{6,2,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99DCF0F-B523-7D4B-1A2D-A4238C69CA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149" y="4812891"/>
                <a:ext cx="897267" cy="63478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62A0C09-E552-AC12-7F00-9CF365D3EE64}"/>
                  </a:ext>
                </a:extLst>
              </p:cNvPr>
              <p:cNvSpPr txBox="1"/>
              <p:nvPr/>
            </p:nvSpPr>
            <p:spPr>
              <a:xfrm>
                <a:off x="4235149" y="5383114"/>
                <a:ext cx="897267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{6,2,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62A0C09-E552-AC12-7F00-9CF365D3EE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149" y="5383114"/>
                <a:ext cx="897267" cy="63478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85FD6ED-9FC4-69C8-5956-65A3F16B22B8}"/>
                  </a:ext>
                </a:extLst>
              </p:cNvPr>
              <p:cNvSpPr txBox="1"/>
              <p:nvPr/>
            </p:nvSpPr>
            <p:spPr>
              <a:xfrm>
                <a:off x="4235149" y="5943812"/>
                <a:ext cx="897267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{6,4,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85FD6ED-9FC4-69C8-5956-65A3F16B22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149" y="5943812"/>
                <a:ext cx="897267" cy="63478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614D953-E44D-F65B-5F78-196F4087F04C}"/>
                  </a:ext>
                </a:extLst>
              </p:cNvPr>
              <p:cNvSpPr txBox="1"/>
              <p:nvPr/>
            </p:nvSpPr>
            <p:spPr>
              <a:xfrm>
                <a:off x="736964" y="1154783"/>
                <a:ext cx="1385624" cy="7666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{3,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614D953-E44D-F65B-5F78-196F4087F0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964" y="1154783"/>
                <a:ext cx="1385624" cy="766685"/>
              </a:xfrm>
              <a:prstGeom prst="rect">
                <a:avLst/>
              </a:prstGeom>
              <a:blipFill>
                <a:blip r:embed="rId14"/>
                <a:stretch>
                  <a:fillRect l="-3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CF26991-F5CE-3BF3-4A12-A8C224121DBC}"/>
                  </a:ext>
                </a:extLst>
              </p:cNvPr>
              <p:cNvSpPr txBox="1"/>
              <p:nvPr/>
            </p:nvSpPr>
            <p:spPr>
              <a:xfrm>
                <a:off x="3717503" y="1306425"/>
                <a:ext cx="1357286" cy="7618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CF26991-F5CE-3BF3-4A12-A8C224121D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7503" y="1306425"/>
                <a:ext cx="1357286" cy="761875"/>
              </a:xfrm>
              <a:prstGeom prst="rect">
                <a:avLst/>
              </a:prstGeom>
              <a:blipFill>
                <a:blip r:embed="rId15"/>
                <a:stretch>
                  <a:fillRect l="-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148E16D-2475-2EFE-DE56-6BA49577679C}"/>
              </a:ext>
            </a:extLst>
          </p:cNvPr>
          <p:cNvCxnSpPr>
            <a:cxnSpLocks/>
          </p:cNvCxnSpPr>
          <p:nvPr/>
        </p:nvCxnSpPr>
        <p:spPr>
          <a:xfrm flipH="1" flipV="1">
            <a:off x="1401989" y="1640824"/>
            <a:ext cx="508878" cy="6121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1B94B29-CB66-1DC8-1CBA-67D7DFF83921}"/>
              </a:ext>
            </a:extLst>
          </p:cNvPr>
          <p:cNvCxnSpPr>
            <a:cxnSpLocks/>
          </p:cNvCxnSpPr>
          <p:nvPr/>
        </p:nvCxnSpPr>
        <p:spPr>
          <a:xfrm flipH="1">
            <a:off x="1730943" y="1857854"/>
            <a:ext cx="5319" cy="1725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178005F8-1A4C-6E0B-277B-E83FF7256E7B}"/>
              </a:ext>
            </a:extLst>
          </p:cNvPr>
          <p:cNvCxnSpPr>
            <a:cxnSpLocks/>
          </p:cNvCxnSpPr>
          <p:nvPr/>
        </p:nvCxnSpPr>
        <p:spPr>
          <a:xfrm>
            <a:off x="1562239" y="1999388"/>
            <a:ext cx="170003" cy="299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5CEF8F-9E18-A8D4-CAE6-23F34F174FB5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286841" y="2952899"/>
            <a:ext cx="1210379" cy="13557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E10239AD-7CEB-D24B-BCFD-85D8C2DF1FD4}"/>
              </a:ext>
            </a:extLst>
          </p:cNvPr>
          <p:cNvCxnSpPr>
            <a:cxnSpLocks/>
          </p:cNvCxnSpPr>
          <p:nvPr/>
        </p:nvCxnSpPr>
        <p:spPr>
          <a:xfrm rot="18547285" flipV="1">
            <a:off x="1847437" y="3648567"/>
            <a:ext cx="130501" cy="1129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42879655-41D0-C020-C0F2-194D6D6B04C4}"/>
              </a:ext>
            </a:extLst>
          </p:cNvPr>
          <p:cNvCxnSpPr>
            <a:cxnSpLocks/>
          </p:cNvCxnSpPr>
          <p:nvPr/>
        </p:nvCxnSpPr>
        <p:spPr>
          <a:xfrm rot="18547285">
            <a:off x="1761075" y="3578328"/>
            <a:ext cx="130501" cy="1129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3A94F27-87D0-54F4-3F78-5BF47837BE30}"/>
              </a:ext>
            </a:extLst>
          </p:cNvPr>
          <p:cNvCxnSpPr>
            <a:cxnSpLocks/>
          </p:cNvCxnSpPr>
          <p:nvPr/>
        </p:nvCxnSpPr>
        <p:spPr>
          <a:xfrm flipH="1">
            <a:off x="5213376" y="1634474"/>
            <a:ext cx="1179618" cy="13911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4A2E3626-FD2B-E71A-E4F8-8B259036B884}"/>
              </a:ext>
            </a:extLst>
          </p:cNvPr>
          <p:cNvCxnSpPr>
            <a:cxnSpLocks/>
          </p:cNvCxnSpPr>
          <p:nvPr/>
        </p:nvCxnSpPr>
        <p:spPr>
          <a:xfrm rot="7950406">
            <a:off x="5816422" y="2274410"/>
            <a:ext cx="145065" cy="1016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EAD01B4B-B26B-67DD-A1E6-7D01E0F62B79}"/>
              </a:ext>
            </a:extLst>
          </p:cNvPr>
          <p:cNvCxnSpPr>
            <a:cxnSpLocks/>
          </p:cNvCxnSpPr>
          <p:nvPr/>
        </p:nvCxnSpPr>
        <p:spPr>
          <a:xfrm rot="7950406" flipV="1">
            <a:off x="5742598" y="2206746"/>
            <a:ext cx="145065" cy="1016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1B1B9C5-3BFE-E80C-D0A7-29C3BB7CC9AA}"/>
              </a:ext>
            </a:extLst>
          </p:cNvPr>
          <p:cNvCxnSpPr>
            <a:cxnSpLocks/>
          </p:cNvCxnSpPr>
          <p:nvPr/>
        </p:nvCxnSpPr>
        <p:spPr>
          <a:xfrm rot="16200000" flipH="1">
            <a:off x="5286061" y="2952900"/>
            <a:ext cx="1210379" cy="13557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CC52BD90-A2FC-4E52-BE04-2A01C14C0159}"/>
              </a:ext>
            </a:extLst>
          </p:cNvPr>
          <p:cNvCxnSpPr>
            <a:cxnSpLocks/>
          </p:cNvCxnSpPr>
          <p:nvPr/>
        </p:nvCxnSpPr>
        <p:spPr>
          <a:xfrm flipH="1" flipV="1">
            <a:off x="5868021" y="3609090"/>
            <a:ext cx="24396" cy="1708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EA0B0DE-A5D0-479C-867F-02AFA1CF9B8F}"/>
              </a:ext>
            </a:extLst>
          </p:cNvPr>
          <p:cNvCxnSpPr>
            <a:cxnSpLocks/>
          </p:cNvCxnSpPr>
          <p:nvPr/>
        </p:nvCxnSpPr>
        <p:spPr>
          <a:xfrm flipH="1" flipV="1">
            <a:off x="5866923" y="3610351"/>
            <a:ext cx="172621" cy="3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A4FF70B-D705-67D8-DD0D-6DDE10E5E628}"/>
              </a:ext>
            </a:extLst>
          </p:cNvPr>
          <p:cNvCxnSpPr>
            <a:cxnSpLocks/>
          </p:cNvCxnSpPr>
          <p:nvPr/>
        </p:nvCxnSpPr>
        <p:spPr>
          <a:xfrm>
            <a:off x="2569919" y="3025590"/>
            <a:ext cx="1325915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3BBF3F5D-914D-7710-D30F-A840F3DE39C0}"/>
              </a:ext>
            </a:extLst>
          </p:cNvPr>
          <p:cNvCxnSpPr>
            <a:cxnSpLocks/>
          </p:cNvCxnSpPr>
          <p:nvPr/>
        </p:nvCxnSpPr>
        <p:spPr>
          <a:xfrm rot="21423147">
            <a:off x="3047511" y="2927412"/>
            <a:ext cx="145065" cy="1016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6730E504-8D30-C044-9719-9ABA6B7234AF}"/>
              </a:ext>
            </a:extLst>
          </p:cNvPr>
          <p:cNvCxnSpPr>
            <a:cxnSpLocks/>
          </p:cNvCxnSpPr>
          <p:nvPr/>
        </p:nvCxnSpPr>
        <p:spPr>
          <a:xfrm rot="21423147" flipV="1">
            <a:off x="3052661" y="3027422"/>
            <a:ext cx="145065" cy="1016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AC89D30-1186-C806-735A-CF89E12BA6B6}"/>
              </a:ext>
            </a:extLst>
          </p:cNvPr>
          <p:cNvCxnSpPr>
            <a:cxnSpLocks/>
          </p:cNvCxnSpPr>
          <p:nvPr/>
        </p:nvCxnSpPr>
        <p:spPr>
          <a:xfrm>
            <a:off x="3891647" y="1729460"/>
            <a:ext cx="0" cy="129612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62A4E14A-8623-407F-C7A9-CF7E6BE545AE}"/>
              </a:ext>
            </a:extLst>
          </p:cNvPr>
          <p:cNvCxnSpPr>
            <a:cxnSpLocks/>
          </p:cNvCxnSpPr>
          <p:nvPr/>
        </p:nvCxnSpPr>
        <p:spPr>
          <a:xfrm rot="5223147">
            <a:off x="3881978" y="2122726"/>
            <a:ext cx="130501" cy="1129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73AF1022-187F-D882-1282-AA97406BAD85}"/>
              </a:ext>
            </a:extLst>
          </p:cNvPr>
          <p:cNvCxnSpPr>
            <a:cxnSpLocks/>
          </p:cNvCxnSpPr>
          <p:nvPr/>
        </p:nvCxnSpPr>
        <p:spPr>
          <a:xfrm rot="5223147" flipV="1">
            <a:off x="3770806" y="2128451"/>
            <a:ext cx="130501" cy="1129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0141DFE-A05D-E41B-4F22-4146D8596FBD}"/>
              </a:ext>
            </a:extLst>
          </p:cNvPr>
          <p:cNvCxnSpPr>
            <a:cxnSpLocks/>
          </p:cNvCxnSpPr>
          <p:nvPr/>
        </p:nvCxnSpPr>
        <p:spPr>
          <a:xfrm flipH="1">
            <a:off x="1985447" y="1729460"/>
            <a:ext cx="589809" cy="47460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6A45E360-2F85-7574-98E3-2C81D86807C3}"/>
              </a:ext>
            </a:extLst>
          </p:cNvPr>
          <p:cNvCxnSpPr>
            <a:cxnSpLocks/>
          </p:cNvCxnSpPr>
          <p:nvPr/>
        </p:nvCxnSpPr>
        <p:spPr>
          <a:xfrm rot="8537971">
            <a:off x="2275666" y="1936638"/>
            <a:ext cx="145065" cy="1016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F735EC1A-7243-F45D-6426-C475EAFA2C58}"/>
              </a:ext>
            </a:extLst>
          </p:cNvPr>
          <p:cNvCxnSpPr>
            <a:cxnSpLocks/>
          </p:cNvCxnSpPr>
          <p:nvPr/>
        </p:nvCxnSpPr>
        <p:spPr>
          <a:xfrm rot="8537971" flipV="1">
            <a:off x="2214426" y="1857403"/>
            <a:ext cx="145065" cy="1016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59C2A6DD-F715-A765-D0AD-6401DBBDE0CB}"/>
              </a:ext>
            </a:extLst>
          </p:cNvPr>
          <p:cNvCxnSpPr>
            <a:cxnSpLocks/>
          </p:cNvCxnSpPr>
          <p:nvPr/>
        </p:nvCxnSpPr>
        <p:spPr>
          <a:xfrm rot="2750664">
            <a:off x="2165975" y="2493575"/>
            <a:ext cx="130501" cy="11299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F0C92AB2-AEBE-621E-DBFB-3F63E4D66268}"/>
              </a:ext>
            </a:extLst>
          </p:cNvPr>
          <p:cNvCxnSpPr>
            <a:cxnSpLocks/>
          </p:cNvCxnSpPr>
          <p:nvPr/>
        </p:nvCxnSpPr>
        <p:spPr>
          <a:xfrm rot="2750664" flipV="1">
            <a:off x="2086109" y="2571122"/>
            <a:ext cx="130501" cy="11299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83F6B02-6248-D954-8395-B2E84A1F4F90}"/>
              </a:ext>
            </a:extLst>
          </p:cNvPr>
          <p:cNvCxnSpPr>
            <a:cxnSpLocks/>
          </p:cNvCxnSpPr>
          <p:nvPr/>
        </p:nvCxnSpPr>
        <p:spPr>
          <a:xfrm flipH="1" flipV="1">
            <a:off x="1908063" y="2251645"/>
            <a:ext cx="651129" cy="7678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7769D6A1-03B8-031B-C06D-345CE2A6A715}"/>
              </a:ext>
            </a:extLst>
          </p:cNvPr>
          <p:cNvCxnSpPr>
            <a:cxnSpLocks/>
          </p:cNvCxnSpPr>
          <p:nvPr/>
        </p:nvCxnSpPr>
        <p:spPr>
          <a:xfrm rot="21423147">
            <a:off x="4320993" y="2927413"/>
            <a:ext cx="145065" cy="1016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2915768A-0AAA-746C-6056-43350CE26E51}"/>
              </a:ext>
            </a:extLst>
          </p:cNvPr>
          <p:cNvCxnSpPr>
            <a:cxnSpLocks/>
          </p:cNvCxnSpPr>
          <p:nvPr/>
        </p:nvCxnSpPr>
        <p:spPr>
          <a:xfrm rot="21423147" flipV="1">
            <a:off x="4326143" y="3027423"/>
            <a:ext cx="145065" cy="1016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392CB1D-500D-AAD2-6A59-A153F190DF3E}"/>
              </a:ext>
            </a:extLst>
          </p:cNvPr>
          <p:cNvCxnSpPr>
            <a:cxnSpLocks/>
          </p:cNvCxnSpPr>
          <p:nvPr/>
        </p:nvCxnSpPr>
        <p:spPr>
          <a:xfrm>
            <a:off x="3925674" y="3019517"/>
            <a:ext cx="1287696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32885174-BF07-77EB-E2C7-6A8F778095DB}"/>
              </a:ext>
            </a:extLst>
          </p:cNvPr>
          <p:cNvCxnSpPr>
            <a:stCxn id="20" idx="3"/>
            <a:endCxn id="25" idx="1"/>
          </p:cNvCxnSpPr>
          <p:nvPr/>
        </p:nvCxnSpPr>
        <p:spPr>
          <a:xfrm flipV="1">
            <a:off x="3645616" y="3419617"/>
            <a:ext cx="589533" cy="52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77768DF1-1664-54C4-213D-22B51C73764F}"/>
              </a:ext>
            </a:extLst>
          </p:cNvPr>
          <p:cNvCxnSpPr>
            <a:stCxn id="21" idx="3"/>
            <a:endCxn id="26" idx="1"/>
          </p:cNvCxnSpPr>
          <p:nvPr/>
        </p:nvCxnSpPr>
        <p:spPr>
          <a:xfrm flipV="1">
            <a:off x="3645616" y="3989840"/>
            <a:ext cx="589533" cy="2934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374D6ADA-E649-FC45-283D-BC84681D1F22}"/>
              </a:ext>
            </a:extLst>
          </p:cNvPr>
          <p:cNvCxnSpPr>
            <a:stCxn id="21" idx="3"/>
            <a:endCxn id="27" idx="1"/>
          </p:cNvCxnSpPr>
          <p:nvPr/>
        </p:nvCxnSpPr>
        <p:spPr>
          <a:xfrm>
            <a:off x="3645616" y="4283319"/>
            <a:ext cx="589533" cy="2767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841E9902-E23E-264F-9CC9-7FD3E0785DA1}"/>
              </a:ext>
            </a:extLst>
          </p:cNvPr>
          <p:cNvCxnSpPr>
            <a:stCxn id="22" idx="3"/>
            <a:endCxn id="28" idx="1"/>
          </p:cNvCxnSpPr>
          <p:nvPr/>
        </p:nvCxnSpPr>
        <p:spPr>
          <a:xfrm flipV="1">
            <a:off x="3643727" y="5130286"/>
            <a:ext cx="591422" cy="114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875C8780-D4E8-8233-5F8A-853C63EF03B2}"/>
              </a:ext>
            </a:extLst>
          </p:cNvPr>
          <p:cNvCxnSpPr>
            <a:stCxn id="23" idx="3"/>
            <a:endCxn id="29" idx="1"/>
          </p:cNvCxnSpPr>
          <p:nvPr/>
        </p:nvCxnSpPr>
        <p:spPr>
          <a:xfrm flipV="1">
            <a:off x="3643727" y="5700509"/>
            <a:ext cx="591422" cy="2449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5F6BDB94-53B4-0FAC-32D5-1A563522C848}"/>
              </a:ext>
            </a:extLst>
          </p:cNvPr>
          <p:cNvCxnSpPr>
            <a:cxnSpLocks/>
            <a:stCxn id="23" idx="3"/>
          </p:cNvCxnSpPr>
          <p:nvPr/>
        </p:nvCxnSpPr>
        <p:spPr>
          <a:xfrm>
            <a:off x="3643727" y="5945452"/>
            <a:ext cx="591422" cy="3252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" name="Footer Placeholder 183">
            <a:extLst>
              <a:ext uri="{FF2B5EF4-FFF2-40B4-BE49-F238E27FC236}">
                <a16:creationId xmlns:a16="http://schemas.microsoft.com/office/drawing/2014/main" id="{B8A687DF-E8FB-1871-3A41-1E8D31AE9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Diana Sokhashvili </a:t>
            </a:r>
          </a:p>
        </p:txBody>
      </p:sp>
      <p:sp>
        <p:nvSpPr>
          <p:cNvPr id="185" name="Slide Number Placeholder 184">
            <a:extLst>
              <a:ext uri="{FF2B5EF4-FFF2-40B4-BE49-F238E27FC236}">
                <a16:creationId xmlns:a16="http://schemas.microsoft.com/office/drawing/2014/main" id="{941B4756-F8E4-1DD6-9D65-C625A404D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17987-7C69-41B3-BC4D-3629330406E3}" type="slidenum">
              <a:rPr lang="en-US" smtClean="0"/>
              <a:t>13</a:t>
            </a:fld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15BF783-BA04-5FC9-4649-4A959908C150}"/>
              </a:ext>
            </a:extLst>
          </p:cNvPr>
          <p:cNvSpPr/>
          <p:nvPr/>
        </p:nvSpPr>
        <p:spPr>
          <a:xfrm>
            <a:off x="4245462" y="3147986"/>
            <a:ext cx="997288" cy="543262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247494C-933B-54AC-AFAF-0A88792EA183}"/>
              </a:ext>
            </a:extLst>
          </p:cNvPr>
          <p:cNvSpPr/>
          <p:nvPr/>
        </p:nvSpPr>
        <p:spPr>
          <a:xfrm>
            <a:off x="4245462" y="3725530"/>
            <a:ext cx="997288" cy="543262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6A3DBC9-17CF-623B-2A22-BE8D0896B0A1}"/>
              </a:ext>
            </a:extLst>
          </p:cNvPr>
          <p:cNvSpPr/>
          <p:nvPr/>
        </p:nvSpPr>
        <p:spPr>
          <a:xfrm>
            <a:off x="5098412" y="2926495"/>
            <a:ext cx="208468" cy="20846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59FFD98-096E-6789-20C0-8FE970C26E79}"/>
                  </a:ext>
                </a:extLst>
              </p:cNvPr>
              <p:cNvSpPr txBox="1"/>
              <p:nvPr/>
            </p:nvSpPr>
            <p:spPr>
              <a:xfrm>
                <a:off x="6334437" y="1049713"/>
                <a:ext cx="1385624" cy="7666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{3,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59FFD98-096E-6789-20C0-8FE970C26E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4437" y="1049713"/>
                <a:ext cx="1385624" cy="766685"/>
              </a:xfrm>
              <a:prstGeom prst="rect">
                <a:avLst/>
              </a:prstGeom>
              <a:blipFill>
                <a:blip r:embed="rId16"/>
                <a:stretch>
                  <a:fillRect l="-3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2E3E036-D62A-1247-C27E-6B65403337AA}"/>
                  </a:ext>
                </a:extLst>
              </p:cNvPr>
              <p:cNvSpPr txBox="1"/>
              <p:nvPr/>
            </p:nvSpPr>
            <p:spPr>
              <a:xfrm>
                <a:off x="2336256" y="1249805"/>
                <a:ext cx="1357286" cy="7618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2E3E036-D62A-1247-C27E-6B65403337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6256" y="1249805"/>
                <a:ext cx="1357286" cy="761875"/>
              </a:xfrm>
              <a:prstGeom prst="rect">
                <a:avLst/>
              </a:prstGeom>
              <a:blipFill>
                <a:blip r:embed="rId17"/>
                <a:stretch>
                  <a:fillRect l="-3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8E10FF1-D0DE-CEE3-F34D-EDE4AD886B6D}"/>
                  </a:ext>
                </a:extLst>
              </p:cNvPr>
              <p:cNvSpPr txBox="1"/>
              <p:nvPr/>
            </p:nvSpPr>
            <p:spPr>
              <a:xfrm>
                <a:off x="6335761" y="4179124"/>
                <a:ext cx="1357286" cy="7618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8E10FF1-D0DE-CEE3-F34D-EDE4AD886B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5761" y="4179124"/>
                <a:ext cx="1357286" cy="761875"/>
              </a:xfrm>
              <a:prstGeom prst="rect">
                <a:avLst/>
              </a:prstGeom>
              <a:blipFill>
                <a:blip r:embed="rId18"/>
                <a:stretch>
                  <a:fillRect l="-3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B837D20-03FA-9ED3-C943-918A1F0E761F}"/>
                  </a:ext>
                </a:extLst>
              </p:cNvPr>
              <p:cNvSpPr txBox="1"/>
              <p:nvPr/>
            </p:nvSpPr>
            <p:spPr>
              <a:xfrm>
                <a:off x="659406" y="4240834"/>
                <a:ext cx="1357286" cy="7855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Q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B837D20-03FA-9ED3-C943-918A1F0E76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406" y="4240834"/>
                <a:ext cx="1357286" cy="785536"/>
              </a:xfrm>
              <a:prstGeom prst="rect">
                <a:avLst/>
              </a:prstGeom>
              <a:blipFill>
                <a:blip r:embed="rId19"/>
                <a:stretch>
                  <a:fillRect l="-3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4168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E216CB95-891B-0107-6005-1D159FC4044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Internal particles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70DBAE7-BC27-8125-5BBB-5F09349CC591}"/>
                  </a:ext>
                </a:extLst>
              </p:cNvPr>
              <p:cNvSpPr txBox="1"/>
              <p:nvPr/>
            </p:nvSpPr>
            <p:spPr>
              <a:xfrm>
                <a:off x="2211141" y="2085939"/>
                <a:ext cx="897267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{3,2,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70DBAE7-BC27-8125-5BBB-5F09349CC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141" y="2085939"/>
                <a:ext cx="897267" cy="6347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8973E3B-580A-6FEE-6800-3988D2E6BA48}"/>
                  </a:ext>
                </a:extLst>
              </p:cNvPr>
              <p:cNvSpPr txBox="1"/>
              <p:nvPr/>
            </p:nvSpPr>
            <p:spPr>
              <a:xfrm>
                <a:off x="2748349" y="3107474"/>
                <a:ext cx="897267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{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,1,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8973E3B-580A-6FEE-6800-3988D2E6BA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8349" y="3107474"/>
                <a:ext cx="897267" cy="6347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D99826C-B359-288F-75D3-72E81A11ACAE}"/>
                  </a:ext>
                </a:extLst>
              </p:cNvPr>
              <p:cNvSpPr txBox="1"/>
              <p:nvPr/>
            </p:nvSpPr>
            <p:spPr>
              <a:xfrm>
                <a:off x="2748349" y="3965924"/>
                <a:ext cx="897267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{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,3,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D99826C-B359-288F-75D3-72E81A11AC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8349" y="3965924"/>
                <a:ext cx="897267" cy="63478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30954F7-4F80-B2B6-B610-02841368C481}"/>
                  </a:ext>
                </a:extLst>
              </p:cNvPr>
              <p:cNvSpPr txBox="1"/>
              <p:nvPr/>
            </p:nvSpPr>
            <p:spPr>
              <a:xfrm>
                <a:off x="2746460" y="4824373"/>
                <a:ext cx="897267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{6,1,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30954F7-4F80-B2B6-B610-02841368C4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6460" y="4824373"/>
                <a:ext cx="897267" cy="63478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FCE1177-FAA3-B86E-071B-0ADBB28E37E8}"/>
                  </a:ext>
                </a:extLst>
              </p:cNvPr>
              <p:cNvSpPr txBox="1"/>
              <p:nvPr/>
            </p:nvSpPr>
            <p:spPr>
              <a:xfrm>
                <a:off x="2746460" y="5628057"/>
                <a:ext cx="897267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{6,3,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FCE1177-FAA3-B86E-071B-0ADBB28E37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6460" y="5628057"/>
                <a:ext cx="897267" cy="63478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2DDCB5B-F7CE-460C-65DA-02A43AC0ACF4}"/>
                  </a:ext>
                </a:extLst>
              </p:cNvPr>
              <p:cNvSpPr txBox="1"/>
              <p:nvPr/>
            </p:nvSpPr>
            <p:spPr>
              <a:xfrm>
                <a:off x="4235149" y="3102222"/>
                <a:ext cx="897267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{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,2,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2DDCB5B-F7CE-460C-65DA-02A43AC0AC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149" y="3102222"/>
                <a:ext cx="897267" cy="63478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C73ED0E-B0AF-3B40-B488-AD180EA6573A}"/>
                  </a:ext>
                </a:extLst>
              </p:cNvPr>
              <p:cNvSpPr txBox="1"/>
              <p:nvPr/>
            </p:nvSpPr>
            <p:spPr>
              <a:xfrm>
                <a:off x="4235149" y="3672445"/>
                <a:ext cx="897267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{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,2,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C73ED0E-B0AF-3B40-B488-AD180EA657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149" y="3672445"/>
                <a:ext cx="897267" cy="63478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5E029BB-04E9-ED0F-DE0D-8F3B019689AE}"/>
                  </a:ext>
                </a:extLst>
              </p:cNvPr>
              <p:cNvSpPr txBox="1"/>
              <p:nvPr/>
            </p:nvSpPr>
            <p:spPr>
              <a:xfrm>
                <a:off x="4235149" y="4242668"/>
                <a:ext cx="897267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{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,4,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5E029BB-04E9-ED0F-DE0D-8F3B019689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149" y="4242668"/>
                <a:ext cx="897267" cy="63478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99DCF0F-B523-7D4B-1A2D-A4238C69CADE}"/>
                  </a:ext>
                </a:extLst>
              </p:cNvPr>
              <p:cNvSpPr txBox="1"/>
              <p:nvPr/>
            </p:nvSpPr>
            <p:spPr>
              <a:xfrm>
                <a:off x="4235149" y="4812891"/>
                <a:ext cx="897267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{6,2,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99DCF0F-B523-7D4B-1A2D-A4238C69CA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149" y="4812891"/>
                <a:ext cx="897267" cy="63478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62A0C09-E552-AC12-7F00-9CF365D3EE64}"/>
                  </a:ext>
                </a:extLst>
              </p:cNvPr>
              <p:cNvSpPr txBox="1"/>
              <p:nvPr/>
            </p:nvSpPr>
            <p:spPr>
              <a:xfrm>
                <a:off x="4235149" y="5383114"/>
                <a:ext cx="897267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{6,2,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62A0C09-E552-AC12-7F00-9CF365D3EE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149" y="5383114"/>
                <a:ext cx="897267" cy="63478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85FD6ED-9FC4-69C8-5956-65A3F16B22B8}"/>
                  </a:ext>
                </a:extLst>
              </p:cNvPr>
              <p:cNvSpPr txBox="1"/>
              <p:nvPr/>
            </p:nvSpPr>
            <p:spPr>
              <a:xfrm>
                <a:off x="4235149" y="5943812"/>
                <a:ext cx="897267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{6,4,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85FD6ED-9FC4-69C8-5956-65A3F16B22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149" y="5943812"/>
                <a:ext cx="897267" cy="63478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614D953-E44D-F65B-5F78-196F4087F04C}"/>
                  </a:ext>
                </a:extLst>
              </p:cNvPr>
              <p:cNvSpPr txBox="1"/>
              <p:nvPr/>
            </p:nvSpPr>
            <p:spPr>
              <a:xfrm>
                <a:off x="736964" y="1154783"/>
                <a:ext cx="1385624" cy="7666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{3,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614D953-E44D-F65B-5F78-196F4087F0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964" y="1154783"/>
                <a:ext cx="1385624" cy="766685"/>
              </a:xfrm>
              <a:prstGeom prst="rect">
                <a:avLst/>
              </a:prstGeom>
              <a:blipFill>
                <a:blip r:embed="rId14"/>
                <a:stretch>
                  <a:fillRect l="-3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CF26991-F5CE-3BF3-4A12-A8C224121DBC}"/>
                  </a:ext>
                </a:extLst>
              </p:cNvPr>
              <p:cNvSpPr txBox="1"/>
              <p:nvPr/>
            </p:nvSpPr>
            <p:spPr>
              <a:xfrm>
                <a:off x="3717503" y="1306425"/>
                <a:ext cx="1357286" cy="7618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CF26991-F5CE-3BF3-4A12-A8C224121D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7503" y="1306425"/>
                <a:ext cx="1357286" cy="761875"/>
              </a:xfrm>
              <a:prstGeom prst="rect">
                <a:avLst/>
              </a:prstGeom>
              <a:blipFill>
                <a:blip r:embed="rId15"/>
                <a:stretch>
                  <a:fillRect l="-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148E16D-2475-2EFE-DE56-6BA49577679C}"/>
              </a:ext>
            </a:extLst>
          </p:cNvPr>
          <p:cNvCxnSpPr>
            <a:cxnSpLocks/>
          </p:cNvCxnSpPr>
          <p:nvPr/>
        </p:nvCxnSpPr>
        <p:spPr>
          <a:xfrm flipH="1" flipV="1">
            <a:off x="1401989" y="1640824"/>
            <a:ext cx="508878" cy="6121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1B94B29-CB66-1DC8-1CBA-67D7DFF83921}"/>
              </a:ext>
            </a:extLst>
          </p:cNvPr>
          <p:cNvCxnSpPr>
            <a:cxnSpLocks/>
          </p:cNvCxnSpPr>
          <p:nvPr/>
        </p:nvCxnSpPr>
        <p:spPr>
          <a:xfrm flipH="1">
            <a:off x="1730943" y="1857854"/>
            <a:ext cx="5319" cy="1725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178005F8-1A4C-6E0B-277B-E83FF7256E7B}"/>
              </a:ext>
            </a:extLst>
          </p:cNvPr>
          <p:cNvCxnSpPr>
            <a:cxnSpLocks/>
          </p:cNvCxnSpPr>
          <p:nvPr/>
        </p:nvCxnSpPr>
        <p:spPr>
          <a:xfrm>
            <a:off x="1562239" y="1999388"/>
            <a:ext cx="170003" cy="299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5CEF8F-9E18-A8D4-CAE6-23F34F174FB5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286841" y="2952899"/>
            <a:ext cx="1210379" cy="13557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E10239AD-7CEB-D24B-BCFD-85D8C2DF1FD4}"/>
              </a:ext>
            </a:extLst>
          </p:cNvPr>
          <p:cNvCxnSpPr>
            <a:cxnSpLocks/>
          </p:cNvCxnSpPr>
          <p:nvPr/>
        </p:nvCxnSpPr>
        <p:spPr>
          <a:xfrm rot="18547285" flipV="1">
            <a:off x="1847437" y="3648567"/>
            <a:ext cx="130501" cy="1129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42879655-41D0-C020-C0F2-194D6D6B04C4}"/>
              </a:ext>
            </a:extLst>
          </p:cNvPr>
          <p:cNvCxnSpPr>
            <a:cxnSpLocks/>
          </p:cNvCxnSpPr>
          <p:nvPr/>
        </p:nvCxnSpPr>
        <p:spPr>
          <a:xfrm rot="18547285">
            <a:off x="1761075" y="3578328"/>
            <a:ext cx="130501" cy="1129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3A94F27-87D0-54F4-3F78-5BF47837BE30}"/>
              </a:ext>
            </a:extLst>
          </p:cNvPr>
          <p:cNvCxnSpPr>
            <a:cxnSpLocks/>
          </p:cNvCxnSpPr>
          <p:nvPr/>
        </p:nvCxnSpPr>
        <p:spPr>
          <a:xfrm flipH="1">
            <a:off x="5213376" y="1634474"/>
            <a:ext cx="1179618" cy="13911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4A2E3626-FD2B-E71A-E4F8-8B259036B884}"/>
              </a:ext>
            </a:extLst>
          </p:cNvPr>
          <p:cNvCxnSpPr>
            <a:cxnSpLocks/>
          </p:cNvCxnSpPr>
          <p:nvPr/>
        </p:nvCxnSpPr>
        <p:spPr>
          <a:xfrm rot="7950406">
            <a:off x="5816422" y="2274410"/>
            <a:ext cx="145065" cy="1016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EAD01B4B-B26B-67DD-A1E6-7D01E0F62B79}"/>
              </a:ext>
            </a:extLst>
          </p:cNvPr>
          <p:cNvCxnSpPr>
            <a:cxnSpLocks/>
          </p:cNvCxnSpPr>
          <p:nvPr/>
        </p:nvCxnSpPr>
        <p:spPr>
          <a:xfrm rot="7950406" flipV="1">
            <a:off x="5742598" y="2206746"/>
            <a:ext cx="145065" cy="1016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1B1B9C5-3BFE-E80C-D0A7-29C3BB7CC9AA}"/>
              </a:ext>
            </a:extLst>
          </p:cNvPr>
          <p:cNvCxnSpPr>
            <a:cxnSpLocks/>
          </p:cNvCxnSpPr>
          <p:nvPr/>
        </p:nvCxnSpPr>
        <p:spPr>
          <a:xfrm rot="16200000" flipH="1">
            <a:off x="5286061" y="2952900"/>
            <a:ext cx="1210379" cy="13557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CC52BD90-A2FC-4E52-BE04-2A01C14C0159}"/>
              </a:ext>
            </a:extLst>
          </p:cNvPr>
          <p:cNvCxnSpPr>
            <a:cxnSpLocks/>
          </p:cNvCxnSpPr>
          <p:nvPr/>
        </p:nvCxnSpPr>
        <p:spPr>
          <a:xfrm flipH="1" flipV="1">
            <a:off x="5868021" y="3609090"/>
            <a:ext cx="24396" cy="1708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EA0B0DE-A5D0-479C-867F-02AFA1CF9B8F}"/>
              </a:ext>
            </a:extLst>
          </p:cNvPr>
          <p:cNvCxnSpPr>
            <a:cxnSpLocks/>
          </p:cNvCxnSpPr>
          <p:nvPr/>
        </p:nvCxnSpPr>
        <p:spPr>
          <a:xfrm flipH="1" flipV="1">
            <a:off x="5866923" y="3610351"/>
            <a:ext cx="172621" cy="3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A4FF70B-D705-67D8-DD0D-6DDE10E5E628}"/>
              </a:ext>
            </a:extLst>
          </p:cNvPr>
          <p:cNvCxnSpPr>
            <a:cxnSpLocks/>
          </p:cNvCxnSpPr>
          <p:nvPr/>
        </p:nvCxnSpPr>
        <p:spPr>
          <a:xfrm>
            <a:off x="2569919" y="3025590"/>
            <a:ext cx="1325915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3BBF3F5D-914D-7710-D30F-A840F3DE39C0}"/>
              </a:ext>
            </a:extLst>
          </p:cNvPr>
          <p:cNvCxnSpPr>
            <a:cxnSpLocks/>
          </p:cNvCxnSpPr>
          <p:nvPr/>
        </p:nvCxnSpPr>
        <p:spPr>
          <a:xfrm rot="21423147">
            <a:off x="3047511" y="2927412"/>
            <a:ext cx="145065" cy="1016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6730E504-8D30-C044-9719-9ABA6B7234AF}"/>
              </a:ext>
            </a:extLst>
          </p:cNvPr>
          <p:cNvCxnSpPr>
            <a:cxnSpLocks/>
          </p:cNvCxnSpPr>
          <p:nvPr/>
        </p:nvCxnSpPr>
        <p:spPr>
          <a:xfrm rot="21423147" flipV="1">
            <a:off x="3052661" y="3027422"/>
            <a:ext cx="145065" cy="1016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AC89D30-1186-C806-735A-CF89E12BA6B6}"/>
              </a:ext>
            </a:extLst>
          </p:cNvPr>
          <p:cNvCxnSpPr>
            <a:cxnSpLocks/>
          </p:cNvCxnSpPr>
          <p:nvPr/>
        </p:nvCxnSpPr>
        <p:spPr>
          <a:xfrm>
            <a:off x="3891647" y="1729460"/>
            <a:ext cx="0" cy="129612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62A4E14A-8623-407F-C7A9-CF7E6BE545AE}"/>
              </a:ext>
            </a:extLst>
          </p:cNvPr>
          <p:cNvCxnSpPr>
            <a:cxnSpLocks/>
          </p:cNvCxnSpPr>
          <p:nvPr/>
        </p:nvCxnSpPr>
        <p:spPr>
          <a:xfrm rot="5223147">
            <a:off x="3881978" y="2122726"/>
            <a:ext cx="130501" cy="1129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73AF1022-187F-D882-1282-AA97406BAD85}"/>
              </a:ext>
            </a:extLst>
          </p:cNvPr>
          <p:cNvCxnSpPr>
            <a:cxnSpLocks/>
          </p:cNvCxnSpPr>
          <p:nvPr/>
        </p:nvCxnSpPr>
        <p:spPr>
          <a:xfrm rot="5223147" flipV="1">
            <a:off x="3770806" y="2128451"/>
            <a:ext cx="130501" cy="1129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0141DFE-A05D-E41B-4F22-4146D8596FBD}"/>
              </a:ext>
            </a:extLst>
          </p:cNvPr>
          <p:cNvCxnSpPr>
            <a:cxnSpLocks/>
          </p:cNvCxnSpPr>
          <p:nvPr/>
        </p:nvCxnSpPr>
        <p:spPr>
          <a:xfrm flipH="1">
            <a:off x="1985447" y="1729460"/>
            <a:ext cx="589809" cy="47460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6A45E360-2F85-7574-98E3-2C81D86807C3}"/>
              </a:ext>
            </a:extLst>
          </p:cNvPr>
          <p:cNvCxnSpPr>
            <a:cxnSpLocks/>
          </p:cNvCxnSpPr>
          <p:nvPr/>
        </p:nvCxnSpPr>
        <p:spPr>
          <a:xfrm rot="8537971">
            <a:off x="2275666" y="1936638"/>
            <a:ext cx="145065" cy="1016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F735EC1A-7243-F45D-6426-C475EAFA2C58}"/>
              </a:ext>
            </a:extLst>
          </p:cNvPr>
          <p:cNvCxnSpPr>
            <a:cxnSpLocks/>
          </p:cNvCxnSpPr>
          <p:nvPr/>
        </p:nvCxnSpPr>
        <p:spPr>
          <a:xfrm rot="8537971" flipV="1">
            <a:off x="2214426" y="1857403"/>
            <a:ext cx="145065" cy="1016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59C2A6DD-F715-A765-D0AD-6401DBBDE0CB}"/>
              </a:ext>
            </a:extLst>
          </p:cNvPr>
          <p:cNvCxnSpPr>
            <a:cxnSpLocks/>
          </p:cNvCxnSpPr>
          <p:nvPr/>
        </p:nvCxnSpPr>
        <p:spPr>
          <a:xfrm rot="2750664">
            <a:off x="2165975" y="2493575"/>
            <a:ext cx="130501" cy="11299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F0C92AB2-AEBE-621E-DBFB-3F63E4D66268}"/>
              </a:ext>
            </a:extLst>
          </p:cNvPr>
          <p:cNvCxnSpPr>
            <a:cxnSpLocks/>
          </p:cNvCxnSpPr>
          <p:nvPr/>
        </p:nvCxnSpPr>
        <p:spPr>
          <a:xfrm rot="2750664" flipV="1">
            <a:off x="2086109" y="2571122"/>
            <a:ext cx="130501" cy="11299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83F6B02-6248-D954-8395-B2E84A1F4F90}"/>
              </a:ext>
            </a:extLst>
          </p:cNvPr>
          <p:cNvCxnSpPr>
            <a:cxnSpLocks/>
          </p:cNvCxnSpPr>
          <p:nvPr/>
        </p:nvCxnSpPr>
        <p:spPr>
          <a:xfrm flipH="1" flipV="1">
            <a:off x="1908063" y="2251645"/>
            <a:ext cx="651129" cy="7678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7769D6A1-03B8-031B-C06D-345CE2A6A715}"/>
              </a:ext>
            </a:extLst>
          </p:cNvPr>
          <p:cNvCxnSpPr>
            <a:cxnSpLocks/>
          </p:cNvCxnSpPr>
          <p:nvPr/>
        </p:nvCxnSpPr>
        <p:spPr>
          <a:xfrm rot="21423147">
            <a:off x="4320993" y="2927413"/>
            <a:ext cx="145065" cy="1016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2915768A-0AAA-746C-6056-43350CE26E51}"/>
              </a:ext>
            </a:extLst>
          </p:cNvPr>
          <p:cNvCxnSpPr>
            <a:cxnSpLocks/>
          </p:cNvCxnSpPr>
          <p:nvPr/>
        </p:nvCxnSpPr>
        <p:spPr>
          <a:xfrm rot="21423147" flipV="1">
            <a:off x="4326143" y="3027423"/>
            <a:ext cx="145065" cy="1016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392CB1D-500D-AAD2-6A59-A153F190DF3E}"/>
              </a:ext>
            </a:extLst>
          </p:cNvPr>
          <p:cNvCxnSpPr>
            <a:cxnSpLocks/>
          </p:cNvCxnSpPr>
          <p:nvPr/>
        </p:nvCxnSpPr>
        <p:spPr>
          <a:xfrm>
            <a:off x="3925674" y="3019517"/>
            <a:ext cx="1287696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32885174-BF07-77EB-E2C7-6A8F778095DB}"/>
              </a:ext>
            </a:extLst>
          </p:cNvPr>
          <p:cNvCxnSpPr>
            <a:stCxn id="20" idx="3"/>
            <a:endCxn id="25" idx="1"/>
          </p:cNvCxnSpPr>
          <p:nvPr/>
        </p:nvCxnSpPr>
        <p:spPr>
          <a:xfrm flipV="1">
            <a:off x="3645616" y="3419617"/>
            <a:ext cx="589533" cy="52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77768DF1-1664-54C4-213D-22B51C73764F}"/>
              </a:ext>
            </a:extLst>
          </p:cNvPr>
          <p:cNvCxnSpPr>
            <a:stCxn id="21" idx="3"/>
            <a:endCxn id="26" idx="1"/>
          </p:cNvCxnSpPr>
          <p:nvPr/>
        </p:nvCxnSpPr>
        <p:spPr>
          <a:xfrm flipV="1">
            <a:off x="3645616" y="3989840"/>
            <a:ext cx="589533" cy="2934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374D6ADA-E649-FC45-283D-BC84681D1F22}"/>
              </a:ext>
            </a:extLst>
          </p:cNvPr>
          <p:cNvCxnSpPr>
            <a:stCxn id="21" idx="3"/>
            <a:endCxn id="27" idx="1"/>
          </p:cNvCxnSpPr>
          <p:nvPr/>
        </p:nvCxnSpPr>
        <p:spPr>
          <a:xfrm>
            <a:off x="3645616" y="4283319"/>
            <a:ext cx="589533" cy="2767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841E9902-E23E-264F-9CC9-7FD3E0785DA1}"/>
              </a:ext>
            </a:extLst>
          </p:cNvPr>
          <p:cNvCxnSpPr>
            <a:stCxn id="22" idx="3"/>
            <a:endCxn id="28" idx="1"/>
          </p:cNvCxnSpPr>
          <p:nvPr/>
        </p:nvCxnSpPr>
        <p:spPr>
          <a:xfrm flipV="1">
            <a:off x="3643727" y="5130286"/>
            <a:ext cx="591422" cy="114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875C8780-D4E8-8233-5F8A-853C63EF03B2}"/>
              </a:ext>
            </a:extLst>
          </p:cNvPr>
          <p:cNvCxnSpPr>
            <a:stCxn id="23" idx="3"/>
            <a:endCxn id="29" idx="1"/>
          </p:cNvCxnSpPr>
          <p:nvPr/>
        </p:nvCxnSpPr>
        <p:spPr>
          <a:xfrm flipV="1">
            <a:off x="3643727" y="5700509"/>
            <a:ext cx="591422" cy="2449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5F6BDB94-53B4-0FAC-32D5-1A563522C848}"/>
              </a:ext>
            </a:extLst>
          </p:cNvPr>
          <p:cNvCxnSpPr>
            <a:cxnSpLocks/>
            <a:stCxn id="23" idx="3"/>
          </p:cNvCxnSpPr>
          <p:nvPr/>
        </p:nvCxnSpPr>
        <p:spPr>
          <a:xfrm>
            <a:off x="3643727" y="5945452"/>
            <a:ext cx="591422" cy="3252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82FA6266-8469-5236-D035-140708CDA825}"/>
                  </a:ext>
                </a:extLst>
              </p:cNvPr>
              <p:cNvSpPr txBox="1"/>
              <p:nvPr/>
            </p:nvSpPr>
            <p:spPr>
              <a:xfrm>
                <a:off x="7902306" y="2325234"/>
                <a:ext cx="2744514" cy="14410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{3,2,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,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,1,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,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,2,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{3,2,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,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,3,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,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,2,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82FA6266-8469-5236-D035-140708CDA8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2306" y="2325234"/>
                <a:ext cx="2744514" cy="1441036"/>
              </a:xfrm>
              <a:prstGeom prst="rect">
                <a:avLst/>
              </a:prstGeom>
              <a:blipFill>
                <a:blip r:embed="rId16"/>
                <a:stretch>
                  <a:fillRect l="-6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4D6D9B41-ECC2-10BD-9EB9-9FBD501FEDC9}"/>
              </a:ext>
            </a:extLst>
          </p:cNvPr>
          <p:cNvCxnSpPr>
            <a:cxnSpLocks/>
          </p:cNvCxnSpPr>
          <p:nvPr/>
        </p:nvCxnSpPr>
        <p:spPr>
          <a:xfrm>
            <a:off x="6682673" y="2917820"/>
            <a:ext cx="1125860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3" name="Rectangle: Rounded Corners 182">
            <a:extLst>
              <a:ext uri="{FF2B5EF4-FFF2-40B4-BE49-F238E27FC236}">
                <a16:creationId xmlns:a16="http://schemas.microsoft.com/office/drawing/2014/main" id="{78E75108-E5A5-B300-5D2C-BC2A76DCCC2D}"/>
              </a:ext>
            </a:extLst>
          </p:cNvPr>
          <p:cNvSpPr/>
          <p:nvPr/>
        </p:nvSpPr>
        <p:spPr>
          <a:xfrm>
            <a:off x="7886672" y="2325234"/>
            <a:ext cx="2564003" cy="1225226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Footer Placeholder 183">
            <a:extLst>
              <a:ext uri="{FF2B5EF4-FFF2-40B4-BE49-F238E27FC236}">
                <a16:creationId xmlns:a16="http://schemas.microsoft.com/office/drawing/2014/main" id="{B8A687DF-E8FB-1871-3A41-1E8D31AE9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Diana Sokhashvili </a:t>
            </a:r>
          </a:p>
        </p:txBody>
      </p:sp>
      <p:sp>
        <p:nvSpPr>
          <p:cNvPr id="185" name="Slide Number Placeholder 184">
            <a:extLst>
              <a:ext uri="{FF2B5EF4-FFF2-40B4-BE49-F238E27FC236}">
                <a16:creationId xmlns:a16="http://schemas.microsoft.com/office/drawing/2014/main" id="{941B4756-F8E4-1DD6-9D65-C625A404D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17987-7C69-41B3-BC4D-3629330406E3}" type="slidenum">
              <a:rPr lang="en-US" smtClean="0"/>
              <a:t>14</a:t>
            </a:fld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15BF783-BA04-5FC9-4649-4A959908C150}"/>
              </a:ext>
            </a:extLst>
          </p:cNvPr>
          <p:cNvSpPr/>
          <p:nvPr/>
        </p:nvSpPr>
        <p:spPr>
          <a:xfrm>
            <a:off x="4245462" y="3147986"/>
            <a:ext cx="997288" cy="543262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247494C-933B-54AC-AFAF-0A88792EA183}"/>
              </a:ext>
            </a:extLst>
          </p:cNvPr>
          <p:cNvSpPr/>
          <p:nvPr/>
        </p:nvSpPr>
        <p:spPr>
          <a:xfrm>
            <a:off x="4245462" y="3725530"/>
            <a:ext cx="997288" cy="543262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6A3DBC9-17CF-623B-2A22-BE8D0896B0A1}"/>
              </a:ext>
            </a:extLst>
          </p:cNvPr>
          <p:cNvSpPr/>
          <p:nvPr/>
        </p:nvSpPr>
        <p:spPr>
          <a:xfrm>
            <a:off x="5098412" y="2926495"/>
            <a:ext cx="208468" cy="20846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0C08B43-3892-C5E4-3E71-1EA262FE25F7}"/>
              </a:ext>
            </a:extLst>
          </p:cNvPr>
          <p:cNvGrpSpPr/>
          <p:nvPr/>
        </p:nvGrpSpPr>
        <p:grpSpPr>
          <a:xfrm>
            <a:off x="7245603" y="5053757"/>
            <a:ext cx="4847855" cy="1234166"/>
            <a:chOff x="7433224" y="5020935"/>
            <a:chExt cx="4847855" cy="1234166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19C97EF5-7272-0953-81D4-9EDF4B150C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433224" y="5020935"/>
              <a:ext cx="1284779" cy="1234166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F731887-52D8-85CB-CF1A-1050E971E537}"/>
                </a:ext>
              </a:extLst>
            </p:cNvPr>
            <p:cNvSpPr txBox="1"/>
            <p:nvPr/>
          </p:nvSpPr>
          <p:spPr>
            <a:xfrm>
              <a:off x="8330491" y="5543064"/>
              <a:ext cx="395058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hlinkClick r:id="rId18"/>
                </a:rPr>
                <a:t>https://renatofonseca.net/groupmath</a:t>
              </a:r>
              <a:r>
                <a:rPr lang="en-US" dirty="0"/>
                <a:t>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59FFD98-096E-6789-20C0-8FE970C26E79}"/>
                  </a:ext>
                </a:extLst>
              </p:cNvPr>
              <p:cNvSpPr txBox="1"/>
              <p:nvPr/>
            </p:nvSpPr>
            <p:spPr>
              <a:xfrm>
                <a:off x="6334437" y="1049713"/>
                <a:ext cx="1385624" cy="7666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{3,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59FFD98-096E-6789-20C0-8FE970C26E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4437" y="1049713"/>
                <a:ext cx="1385624" cy="766685"/>
              </a:xfrm>
              <a:prstGeom prst="rect">
                <a:avLst/>
              </a:prstGeom>
              <a:blipFill>
                <a:blip r:embed="rId19"/>
                <a:stretch>
                  <a:fillRect l="-3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2E3E036-D62A-1247-C27E-6B65403337AA}"/>
                  </a:ext>
                </a:extLst>
              </p:cNvPr>
              <p:cNvSpPr txBox="1"/>
              <p:nvPr/>
            </p:nvSpPr>
            <p:spPr>
              <a:xfrm>
                <a:off x="2336256" y="1249805"/>
                <a:ext cx="1357286" cy="7618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2E3E036-D62A-1247-C27E-6B65403337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6256" y="1249805"/>
                <a:ext cx="1357286" cy="761875"/>
              </a:xfrm>
              <a:prstGeom prst="rect">
                <a:avLst/>
              </a:prstGeom>
              <a:blipFill>
                <a:blip r:embed="rId20"/>
                <a:stretch>
                  <a:fillRect l="-3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8E10FF1-D0DE-CEE3-F34D-EDE4AD886B6D}"/>
                  </a:ext>
                </a:extLst>
              </p:cNvPr>
              <p:cNvSpPr txBox="1"/>
              <p:nvPr/>
            </p:nvSpPr>
            <p:spPr>
              <a:xfrm>
                <a:off x="6335761" y="4179124"/>
                <a:ext cx="1357286" cy="7618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8E10FF1-D0DE-CEE3-F34D-EDE4AD886B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5761" y="4179124"/>
                <a:ext cx="1357286" cy="761875"/>
              </a:xfrm>
              <a:prstGeom prst="rect">
                <a:avLst/>
              </a:prstGeom>
              <a:blipFill>
                <a:blip r:embed="rId21"/>
                <a:stretch>
                  <a:fillRect l="-3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B837D20-03FA-9ED3-C943-918A1F0E761F}"/>
                  </a:ext>
                </a:extLst>
              </p:cNvPr>
              <p:cNvSpPr txBox="1"/>
              <p:nvPr/>
            </p:nvSpPr>
            <p:spPr>
              <a:xfrm>
                <a:off x="659406" y="4240834"/>
                <a:ext cx="1357286" cy="7855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Q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B837D20-03FA-9ED3-C943-918A1F0E76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406" y="4240834"/>
                <a:ext cx="1357286" cy="785536"/>
              </a:xfrm>
              <a:prstGeom prst="rect">
                <a:avLst/>
              </a:prstGeom>
              <a:blipFill>
                <a:blip r:embed="rId22"/>
                <a:stretch>
                  <a:fillRect l="-3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4241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8F17F-EE31-1D4F-B600-51D6F6910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particles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369CCB7-696D-0846-398C-BBAA130DF710}"/>
              </a:ext>
            </a:extLst>
          </p:cNvPr>
          <p:cNvGrpSpPr/>
          <p:nvPr/>
        </p:nvGrpSpPr>
        <p:grpSpPr>
          <a:xfrm>
            <a:off x="782750" y="2076450"/>
            <a:ext cx="4970350" cy="2910754"/>
            <a:chOff x="3918756" y="2009383"/>
            <a:chExt cx="3967162" cy="21896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61FBBDCB-C968-C51B-9478-7A3BA103DB90}"/>
                    </a:ext>
                  </a:extLst>
                </p:cNvPr>
                <p:cNvSpPr txBox="1"/>
                <p:nvPr/>
              </p:nvSpPr>
              <p:spPr>
                <a:xfrm>
                  <a:off x="4819767" y="2538043"/>
                  <a:ext cx="588844" cy="4298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{3,2,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61FBBDCB-C968-C51B-9478-7A3BA103DB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19767" y="2538043"/>
                  <a:ext cx="588844" cy="42986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40D014F5-516D-4C85-461F-37E3F1120F62}"/>
                    </a:ext>
                  </a:extLst>
                </p:cNvPr>
                <p:cNvSpPr txBox="1"/>
                <p:nvPr/>
              </p:nvSpPr>
              <p:spPr>
                <a:xfrm>
                  <a:off x="5099508" y="3229798"/>
                  <a:ext cx="588844" cy="4298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,1,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40D014F5-516D-4C85-461F-37E3F1120F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99508" y="3229798"/>
                  <a:ext cx="588844" cy="42986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412B64ED-44D4-5650-B597-02D5B3AB8431}"/>
                    </a:ext>
                  </a:extLst>
                </p:cNvPr>
                <p:cNvSpPr txBox="1"/>
                <p:nvPr/>
              </p:nvSpPr>
              <p:spPr>
                <a:xfrm>
                  <a:off x="6064255" y="3229797"/>
                  <a:ext cx="588844" cy="4298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,2,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412B64ED-44D4-5650-B597-02D5B3AB84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64255" y="3229797"/>
                  <a:ext cx="588844" cy="42986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DDD7085-7E24-CBDA-46CC-F42AD03840CE}"/>
                </a:ext>
              </a:extLst>
            </p:cNvPr>
            <p:cNvSpPr txBox="1"/>
            <p:nvPr/>
          </p:nvSpPr>
          <p:spPr>
            <a:xfrm>
              <a:off x="3918756" y="2010178"/>
              <a:ext cx="228564" cy="2748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1C663B9-3DB5-966D-DF39-BB45EAC593B6}"/>
                </a:ext>
              </a:extLst>
            </p:cNvPr>
            <p:cNvSpPr txBox="1"/>
            <p:nvPr/>
          </p:nvSpPr>
          <p:spPr>
            <a:xfrm>
              <a:off x="7657354" y="3924248"/>
              <a:ext cx="228564" cy="2748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L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330B54B-361F-BD51-D875-034DB7C15146}"/>
                </a:ext>
              </a:extLst>
            </p:cNvPr>
            <p:cNvSpPr txBox="1"/>
            <p:nvPr/>
          </p:nvSpPr>
          <p:spPr>
            <a:xfrm>
              <a:off x="7657354" y="2010178"/>
              <a:ext cx="228564" cy="2748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39FD246-04EC-2174-7667-C212800AE0ED}"/>
                </a:ext>
              </a:extLst>
            </p:cNvPr>
            <p:cNvSpPr txBox="1"/>
            <p:nvPr/>
          </p:nvSpPr>
          <p:spPr>
            <a:xfrm>
              <a:off x="3918756" y="3924248"/>
              <a:ext cx="228564" cy="2748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Q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001D808-3B42-7480-B037-B261F6AFE09E}"/>
                </a:ext>
              </a:extLst>
            </p:cNvPr>
            <p:cNvSpPr txBox="1"/>
            <p:nvPr/>
          </p:nvSpPr>
          <p:spPr>
            <a:xfrm>
              <a:off x="5046014" y="2010178"/>
              <a:ext cx="228564" cy="2748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H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EF337D4-9787-379A-0AD8-559B59339BFC}"/>
                </a:ext>
              </a:extLst>
            </p:cNvPr>
            <p:cNvSpPr txBox="1"/>
            <p:nvPr/>
          </p:nvSpPr>
          <p:spPr>
            <a:xfrm>
              <a:off x="5755330" y="2009383"/>
              <a:ext cx="228564" cy="2748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H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FBC0BB9-A154-75FB-B172-0CA5726FC5F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288750" y="2236624"/>
              <a:ext cx="333958" cy="4145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4035BF4-D12A-F8BF-13F2-3FC2831FA4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04630" y="2383590"/>
              <a:ext cx="3491" cy="1168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1559D7A-7960-B0D2-7ED4-3FA1379EC612}"/>
                </a:ext>
              </a:extLst>
            </p:cNvPr>
            <p:cNvCxnSpPr>
              <a:cxnSpLocks/>
            </p:cNvCxnSpPr>
            <p:nvPr/>
          </p:nvCxnSpPr>
          <p:spPr>
            <a:xfrm>
              <a:off x="4393916" y="2479433"/>
              <a:ext cx="111567" cy="202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821FE8A-F830-460B-6BDC-02C5EA51742E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4200529" y="3139297"/>
              <a:ext cx="819635" cy="8897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F516F9C-9A7D-8711-8770-721C354E04C6}"/>
                </a:ext>
              </a:extLst>
            </p:cNvPr>
            <p:cNvCxnSpPr>
              <a:cxnSpLocks/>
            </p:cNvCxnSpPr>
            <p:nvPr/>
          </p:nvCxnSpPr>
          <p:spPr>
            <a:xfrm rot="18547285" flipV="1">
              <a:off x="4579717" y="3597392"/>
              <a:ext cx="88372" cy="741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6E8D4ED-9277-2E11-F460-3E08061EFF3C}"/>
                </a:ext>
              </a:extLst>
            </p:cNvPr>
            <p:cNvCxnSpPr>
              <a:cxnSpLocks/>
            </p:cNvCxnSpPr>
            <p:nvPr/>
          </p:nvCxnSpPr>
          <p:spPr>
            <a:xfrm rot="18547285">
              <a:off x="4523040" y="3549828"/>
              <a:ext cx="88372" cy="741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30696C8-608C-9DB3-D81C-C32CB9E80A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90025" y="2232324"/>
              <a:ext cx="774140" cy="942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8C72262-A95D-83F6-16D2-15E7BEDA71F5}"/>
                </a:ext>
              </a:extLst>
            </p:cNvPr>
            <p:cNvCxnSpPr>
              <a:cxnSpLocks/>
            </p:cNvCxnSpPr>
            <p:nvPr/>
          </p:nvCxnSpPr>
          <p:spPr>
            <a:xfrm rot="7950406">
              <a:off x="7184265" y="2666733"/>
              <a:ext cx="98234" cy="667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FBD81A9-E0ED-8606-8BBF-80677770DCB9}"/>
                </a:ext>
              </a:extLst>
            </p:cNvPr>
            <p:cNvCxnSpPr>
              <a:cxnSpLocks/>
            </p:cNvCxnSpPr>
            <p:nvPr/>
          </p:nvCxnSpPr>
          <p:spPr>
            <a:xfrm rot="7950406" flipV="1">
              <a:off x="7135817" y="2620913"/>
              <a:ext cx="98234" cy="667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C885026-5FEA-1446-07F8-5EDECCCE4C93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6825072" y="3139298"/>
              <a:ext cx="819635" cy="8897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E7FF09A-FBC6-429F-6A1E-7C9EABC6EA0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219644" y="3569478"/>
              <a:ext cx="16010" cy="1157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1127B6A-2465-46AB-698A-341BA37949D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218924" y="3570332"/>
              <a:ext cx="113285" cy="2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45AEB86-36CE-BAE3-FFF3-A262BAF4F256}"/>
                </a:ext>
              </a:extLst>
            </p:cNvPr>
            <p:cNvCxnSpPr>
              <a:cxnSpLocks/>
            </p:cNvCxnSpPr>
            <p:nvPr/>
          </p:nvCxnSpPr>
          <p:spPr>
            <a:xfrm>
              <a:off x="5922622" y="2296645"/>
              <a:ext cx="0" cy="877702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B9AEFF6-8A07-7E95-1A94-B7EE4B148560}"/>
                </a:ext>
              </a:extLst>
            </p:cNvPr>
            <p:cNvCxnSpPr>
              <a:cxnSpLocks/>
            </p:cNvCxnSpPr>
            <p:nvPr/>
          </p:nvCxnSpPr>
          <p:spPr>
            <a:xfrm rot="5223147">
              <a:off x="5914912" y="2564135"/>
              <a:ext cx="88372" cy="741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279EBB3-D65B-0D83-A9CB-1A0A9F12278C}"/>
                </a:ext>
              </a:extLst>
            </p:cNvPr>
            <p:cNvCxnSpPr>
              <a:cxnSpLocks/>
            </p:cNvCxnSpPr>
            <p:nvPr/>
          </p:nvCxnSpPr>
          <p:spPr>
            <a:xfrm rot="5223147" flipV="1">
              <a:off x="5841954" y="2568012"/>
              <a:ext cx="88372" cy="741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C3F880F-30F1-862D-17F1-3FFA98202A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1652" y="2296645"/>
              <a:ext cx="387070" cy="32138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34D6F37-3D5A-922B-1193-ED3C527F20E0}"/>
                </a:ext>
              </a:extLst>
            </p:cNvPr>
            <p:cNvCxnSpPr>
              <a:cxnSpLocks/>
            </p:cNvCxnSpPr>
            <p:nvPr/>
          </p:nvCxnSpPr>
          <p:spPr>
            <a:xfrm rot="8537971">
              <a:off x="4862112" y="2436941"/>
              <a:ext cx="95201" cy="688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1E8A636-D376-8617-9E29-241CB511AEBD}"/>
                </a:ext>
              </a:extLst>
            </p:cNvPr>
            <p:cNvCxnSpPr>
              <a:cxnSpLocks/>
            </p:cNvCxnSpPr>
            <p:nvPr/>
          </p:nvCxnSpPr>
          <p:spPr>
            <a:xfrm rot="8537971" flipV="1">
              <a:off x="4821923" y="2383285"/>
              <a:ext cx="95201" cy="688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6A461CE0-08E2-5C73-1805-89F0780154E7}"/>
                </a:ext>
              </a:extLst>
            </p:cNvPr>
            <p:cNvGrpSpPr/>
            <p:nvPr/>
          </p:nvGrpSpPr>
          <p:grpSpPr>
            <a:xfrm>
              <a:off x="4620868" y="2650254"/>
              <a:ext cx="427312" cy="519981"/>
              <a:chOff x="1594333" y="2147978"/>
              <a:chExt cx="427312" cy="519981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39CEE19E-25FC-EDC0-F746-D573DD670FAC}"/>
                  </a:ext>
                </a:extLst>
              </p:cNvPr>
              <p:cNvCxnSpPr>
                <a:cxnSpLocks/>
              </p:cNvCxnSpPr>
              <p:nvPr/>
            </p:nvCxnSpPr>
            <p:spPr>
              <a:xfrm rot="2750664">
                <a:off x="1762227" y="2312988"/>
                <a:ext cx="88372" cy="74153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0B669CDB-F992-D1CE-4D47-B7F146585A9D}"/>
                  </a:ext>
                </a:extLst>
              </p:cNvPr>
              <p:cNvCxnSpPr>
                <a:cxnSpLocks/>
              </p:cNvCxnSpPr>
              <p:nvPr/>
            </p:nvCxnSpPr>
            <p:spPr>
              <a:xfrm rot="2750664" flipV="1">
                <a:off x="1709813" y="2365500"/>
                <a:ext cx="88372" cy="74153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CDD2A058-073E-74FC-81D1-A812CDE8057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594333" y="2147978"/>
                <a:ext cx="427312" cy="51998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9" name="Group 228">
              <a:extLst>
                <a:ext uri="{FF2B5EF4-FFF2-40B4-BE49-F238E27FC236}">
                  <a16:creationId xmlns:a16="http://schemas.microsoft.com/office/drawing/2014/main" id="{9064E34A-C545-5D48-CB5B-E804C1E28889}"/>
                </a:ext>
              </a:extLst>
            </p:cNvPr>
            <p:cNvGrpSpPr/>
            <p:nvPr/>
          </p:nvGrpSpPr>
          <p:grpSpPr>
            <a:xfrm>
              <a:off x="5055220" y="3107865"/>
              <a:ext cx="1734800" cy="136557"/>
              <a:chOff x="2028685" y="2605589"/>
              <a:chExt cx="1734800" cy="136557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8CFFF800-3C31-F89D-A5C7-465FA3A9C2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28685" y="2672072"/>
                <a:ext cx="870150" cy="0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C6E89ADA-9AC9-09D2-10B3-DA04F0E368CE}"/>
                  </a:ext>
                </a:extLst>
              </p:cNvPr>
              <p:cNvCxnSpPr>
                <a:cxnSpLocks/>
              </p:cNvCxnSpPr>
              <p:nvPr/>
            </p:nvCxnSpPr>
            <p:spPr>
              <a:xfrm rot="21423147">
                <a:off x="2342111" y="2605589"/>
                <a:ext cx="95201" cy="68833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B35AA664-EB30-48E0-0D40-21D2A0C7F2E9}"/>
                  </a:ext>
                </a:extLst>
              </p:cNvPr>
              <p:cNvCxnSpPr>
                <a:cxnSpLocks/>
              </p:cNvCxnSpPr>
              <p:nvPr/>
            </p:nvCxnSpPr>
            <p:spPr>
              <a:xfrm rot="21423147" flipV="1">
                <a:off x="2345491" y="2673313"/>
                <a:ext cx="95201" cy="68833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072B2AC3-07F6-2CD1-3717-081EE9011B3F}"/>
                  </a:ext>
                </a:extLst>
              </p:cNvPr>
              <p:cNvCxnSpPr>
                <a:cxnSpLocks/>
              </p:cNvCxnSpPr>
              <p:nvPr/>
            </p:nvCxnSpPr>
            <p:spPr>
              <a:xfrm rot="21423147">
                <a:off x="3177851" y="2605589"/>
                <a:ext cx="95201" cy="68833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E5B282C3-A3BE-F03D-2DBD-5ACC3621E96A}"/>
                  </a:ext>
                </a:extLst>
              </p:cNvPr>
              <p:cNvCxnSpPr>
                <a:cxnSpLocks/>
              </p:cNvCxnSpPr>
              <p:nvPr/>
            </p:nvCxnSpPr>
            <p:spPr>
              <a:xfrm rot="21423147" flipV="1">
                <a:off x="3181231" y="2673313"/>
                <a:ext cx="95201" cy="68833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9CC68602-9E84-E29C-D9D3-E58280C343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18417" y="2667960"/>
                <a:ext cx="845068" cy="0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1" name="Footer Placeholder 180">
            <a:extLst>
              <a:ext uri="{FF2B5EF4-FFF2-40B4-BE49-F238E27FC236}">
                <a16:creationId xmlns:a16="http://schemas.microsoft.com/office/drawing/2014/main" id="{1ADB44F5-9A6F-0657-C04B-241FB8DC3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Diana Sokhashvili </a:t>
            </a:r>
          </a:p>
        </p:txBody>
      </p:sp>
      <p:sp>
        <p:nvSpPr>
          <p:cNvPr id="182" name="Slide Number Placeholder 181">
            <a:extLst>
              <a:ext uri="{FF2B5EF4-FFF2-40B4-BE49-F238E27FC236}">
                <a16:creationId xmlns:a16="http://schemas.microsoft.com/office/drawing/2014/main" id="{DFFEC3BE-80C6-C450-140B-B445AC179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17987-7C69-41B3-BC4D-3629330406E3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A9E3761-082A-7776-B6D5-2B39A406C112}"/>
                  </a:ext>
                </a:extLst>
              </p:cNvPr>
              <p:cNvSpPr txBox="1"/>
              <p:nvPr/>
            </p:nvSpPr>
            <p:spPr>
              <a:xfrm>
                <a:off x="1990426" y="5096796"/>
                <a:ext cx="2744514" cy="766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{3,2,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,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,1,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,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,2,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A9E3761-082A-7776-B6D5-2B39A406C1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0426" y="5096796"/>
                <a:ext cx="2744514" cy="766685"/>
              </a:xfrm>
              <a:prstGeom prst="rect">
                <a:avLst/>
              </a:prstGeom>
              <a:blipFill>
                <a:blip r:embed="rId6"/>
                <a:stretch>
                  <a:fillRect l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6D0DB8AC-F0EF-FBEB-796E-2333842C11D3}"/>
              </a:ext>
            </a:extLst>
          </p:cNvPr>
          <p:cNvSpPr/>
          <p:nvPr/>
        </p:nvSpPr>
        <p:spPr>
          <a:xfrm>
            <a:off x="1974792" y="5096796"/>
            <a:ext cx="2564003" cy="548633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106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8F17F-EE31-1D4F-B600-51D6F6910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Lorentz group (SU2×SU2)</a:t>
            </a:r>
          </a:p>
        </p:txBody>
      </p:sp>
      <p:sp>
        <p:nvSpPr>
          <p:cNvPr id="181" name="Footer Placeholder 180">
            <a:extLst>
              <a:ext uri="{FF2B5EF4-FFF2-40B4-BE49-F238E27FC236}">
                <a16:creationId xmlns:a16="http://schemas.microsoft.com/office/drawing/2014/main" id="{1ADB44F5-9A6F-0657-C04B-241FB8DC3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Diana Sokhashvili </a:t>
            </a:r>
          </a:p>
        </p:txBody>
      </p:sp>
      <p:sp>
        <p:nvSpPr>
          <p:cNvPr id="182" name="Slide Number Placeholder 181">
            <a:extLst>
              <a:ext uri="{FF2B5EF4-FFF2-40B4-BE49-F238E27FC236}">
                <a16:creationId xmlns:a16="http://schemas.microsoft.com/office/drawing/2014/main" id="{DFFEC3BE-80C6-C450-140B-B445AC179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17987-7C69-41B3-BC4D-3629330406E3}" type="slidenum">
              <a:rPr lang="en-US" smtClean="0"/>
              <a:t>16</a:t>
            </a:fld>
            <a:endParaRPr lang="en-US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102779FA-80A6-060D-5B7B-082F04BCAB45}"/>
              </a:ext>
            </a:extLst>
          </p:cNvPr>
          <p:cNvGrpSpPr/>
          <p:nvPr/>
        </p:nvGrpSpPr>
        <p:grpSpPr>
          <a:xfrm>
            <a:off x="838200" y="1535259"/>
            <a:ext cx="6383873" cy="2112207"/>
            <a:chOff x="4859383" y="1939266"/>
            <a:chExt cx="6383873" cy="2112207"/>
          </a:xfrm>
        </p:grpSpPr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12B43BA1-11F2-30C4-36DF-CBD4C2633975}"/>
                </a:ext>
              </a:extLst>
            </p:cNvPr>
            <p:cNvSpPr txBox="1"/>
            <p:nvPr/>
          </p:nvSpPr>
          <p:spPr>
            <a:xfrm>
              <a:off x="4929917" y="1987564"/>
              <a:ext cx="62425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For  internal fermions we need to make sure that chirality is flipped to ensure that this fermions are massive.</a:t>
              </a:r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F5BC4C52-0BBD-0527-47A5-1AD4415AD71B}"/>
                </a:ext>
              </a:extLst>
            </p:cNvPr>
            <p:cNvGrpSpPr/>
            <p:nvPr/>
          </p:nvGrpSpPr>
          <p:grpSpPr>
            <a:xfrm>
              <a:off x="5540093" y="2734950"/>
              <a:ext cx="2215609" cy="1063492"/>
              <a:chOff x="5650372" y="5075853"/>
              <a:chExt cx="1977022" cy="803944"/>
            </a:xfrm>
          </p:grpSpPr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EB76A634-2EB4-8A00-3C35-8537714A05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81967" y="5474797"/>
                <a:ext cx="1317815" cy="0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83959A47-3FD0-B4C5-7705-4EBC686A3F56}"/>
                  </a:ext>
                </a:extLst>
              </p:cNvPr>
              <p:cNvCxnSpPr>
                <a:cxnSpLocks/>
              </p:cNvCxnSpPr>
              <p:nvPr/>
            </p:nvCxnSpPr>
            <p:spPr>
              <a:xfrm rot="2750664">
                <a:off x="5779282" y="5201655"/>
                <a:ext cx="67221" cy="5640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1840D7B0-9089-1C79-FF01-3BDD54B89F2B}"/>
                  </a:ext>
                </a:extLst>
              </p:cNvPr>
              <p:cNvCxnSpPr>
                <a:cxnSpLocks/>
              </p:cNvCxnSpPr>
              <p:nvPr/>
            </p:nvCxnSpPr>
            <p:spPr>
              <a:xfrm rot="2750664" flipV="1">
                <a:off x="5739412" y="5241599"/>
                <a:ext cx="67221" cy="5640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33F2469A-4356-9BCA-115E-7B1AB9ED8E1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651571" y="5076138"/>
                <a:ext cx="325041" cy="395531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13901C1A-4EF8-CD64-2402-B7AC5027F3E6}"/>
                  </a:ext>
                </a:extLst>
              </p:cNvPr>
              <p:cNvGrpSpPr/>
              <p:nvPr/>
            </p:nvGrpSpPr>
            <p:grpSpPr>
              <a:xfrm flipV="1">
                <a:off x="5650372" y="5484266"/>
                <a:ext cx="325041" cy="395531"/>
                <a:chOff x="7002878" y="4445173"/>
                <a:chExt cx="364126" cy="443092"/>
              </a:xfrm>
            </p:grpSpPr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E0DBE87D-C455-3B89-A55C-B5E3C6CE06B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750664">
                  <a:off x="7145946" y="4585783"/>
                  <a:ext cx="75304" cy="631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>
                  <a:extLst>
                    <a:ext uri="{FF2B5EF4-FFF2-40B4-BE49-F238E27FC236}">
                      <a16:creationId xmlns:a16="http://schemas.microsoft.com/office/drawing/2014/main" id="{F0A8656A-0C27-5631-5288-E604F2E95C1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750664" flipV="1">
                  <a:off x="7101282" y="4630530"/>
                  <a:ext cx="75304" cy="631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id="{B0BC5EE1-02AA-419D-4D15-65FD818FC0B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002878" y="4445173"/>
                  <a:ext cx="364126" cy="44309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8F0251B5-DFE0-0E3E-5488-B39CE3B0948B}"/>
                  </a:ext>
                </a:extLst>
              </p:cNvPr>
              <p:cNvCxnSpPr>
                <a:cxnSpLocks/>
              </p:cNvCxnSpPr>
              <p:nvPr/>
            </p:nvCxnSpPr>
            <p:spPr>
              <a:xfrm rot="8049336" flipV="1">
                <a:off x="7390195" y="5249517"/>
                <a:ext cx="67221" cy="5640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74E92352-937A-B352-928B-44C32507FD47}"/>
                  </a:ext>
                </a:extLst>
              </p:cNvPr>
              <p:cNvCxnSpPr>
                <a:cxnSpLocks/>
              </p:cNvCxnSpPr>
              <p:nvPr/>
            </p:nvCxnSpPr>
            <p:spPr>
              <a:xfrm rot="8049336">
                <a:off x="7430064" y="5289461"/>
                <a:ext cx="67221" cy="5640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3D54B5C2-3BF8-913D-FF18-1BFB7E3FD05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302353" y="5075853"/>
                <a:ext cx="325041" cy="395531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04B49E90-208B-5A37-B990-C1656DB2E814}"/>
                  </a:ext>
                </a:extLst>
              </p:cNvPr>
              <p:cNvCxnSpPr>
                <a:cxnSpLocks/>
              </p:cNvCxnSpPr>
              <p:nvPr/>
            </p:nvCxnSpPr>
            <p:spPr>
              <a:xfrm rot="13550664">
                <a:off x="7388996" y="5649442"/>
                <a:ext cx="67221" cy="5640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57AB17B6-3CA4-F2AD-4ED8-66B449B2ACF6}"/>
                  </a:ext>
                </a:extLst>
              </p:cNvPr>
              <p:cNvCxnSpPr>
                <a:cxnSpLocks/>
              </p:cNvCxnSpPr>
              <p:nvPr/>
            </p:nvCxnSpPr>
            <p:spPr>
              <a:xfrm rot="13550664" flipV="1">
                <a:off x="7428865" y="5609499"/>
                <a:ext cx="67221" cy="5640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79094B03-2053-152D-D781-F580EDE8FCB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301154" y="5483982"/>
                <a:ext cx="325041" cy="3955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3" name="TextBox 92">
                    <a:extLst>
                      <a:ext uri="{FF2B5EF4-FFF2-40B4-BE49-F238E27FC236}">
                        <a16:creationId xmlns:a16="http://schemas.microsoft.com/office/drawing/2014/main" id="{3E6508E5-85DF-FB90-F994-881F9DBC23D2}"/>
                      </a:ext>
                    </a:extLst>
                  </p:cNvPr>
                  <p:cNvSpPr txBox="1"/>
                  <p:nvPr/>
                </p:nvSpPr>
                <p:spPr>
                  <a:xfrm>
                    <a:off x="6088922" y="5585916"/>
                    <a:ext cx="256653" cy="2472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3" name="TextBox 92">
                    <a:extLst>
                      <a:ext uri="{FF2B5EF4-FFF2-40B4-BE49-F238E27FC236}">
                        <a16:creationId xmlns:a16="http://schemas.microsoft.com/office/drawing/2014/main" id="{3E6508E5-85DF-FB90-F994-881F9DBC23D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8922" y="5585916"/>
                    <a:ext cx="256653" cy="247266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21277" r="-638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TextBox 93">
                    <a:extLst>
                      <a:ext uri="{FF2B5EF4-FFF2-40B4-BE49-F238E27FC236}">
                        <a16:creationId xmlns:a16="http://schemas.microsoft.com/office/drawing/2014/main" id="{8A9D17CF-A15C-EAEE-AB1A-CF4F66DF365E}"/>
                      </a:ext>
                    </a:extLst>
                  </p:cNvPr>
                  <p:cNvSpPr txBox="1"/>
                  <p:nvPr/>
                </p:nvSpPr>
                <p:spPr>
                  <a:xfrm>
                    <a:off x="6861132" y="5569824"/>
                    <a:ext cx="238967" cy="2472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4" name="TextBox 93">
                    <a:extLst>
                      <a:ext uri="{FF2B5EF4-FFF2-40B4-BE49-F238E27FC236}">
                        <a16:creationId xmlns:a16="http://schemas.microsoft.com/office/drawing/2014/main" id="{8A9D17CF-A15C-EAEE-AB1A-CF4F66DF365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61132" y="5569824"/>
                    <a:ext cx="238967" cy="247266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23256" r="-930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8ED4AE6A-92A8-2B74-F76C-AE9D8DA5B820}"/>
                  </a:ext>
                </a:extLst>
              </p:cNvPr>
              <p:cNvSpPr/>
              <p:nvPr/>
            </p:nvSpPr>
            <p:spPr>
              <a:xfrm>
                <a:off x="5895448" y="5404714"/>
                <a:ext cx="162501" cy="162501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3B320327-5375-276E-5FD0-69D74964F690}"/>
                  </a:ext>
                </a:extLst>
              </p:cNvPr>
              <p:cNvSpPr/>
              <p:nvPr/>
            </p:nvSpPr>
            <p:spPr>
              <a:xfrm>
                <a:off x="7223799" y="5398140"/>
                <a:ext cx="162501" cy="162501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6D9EA3E0-C669-7236-6E98-9B7C107798E2}"/>
                  </a:ext>
                </a:extLst>
              </p:cNvPr>
              <p:cNvGrpSpPr/>
              <p:nvPr/>
            </p:nvGrpSpPr>
            <p:grpSpPr>
              <a:xfrm>
                <a:off x="6548978" y="5404714"/>
                <a:ext cx="145724" cy="145724"/>
                <a:chOff x="3037720" y="5483982"/>
                <a:chExt cx="370501" cy="370501"/>
              </a:xfrm>
            </p:grpSpPr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74FCC6CB-49D3-788C-7CB1-80D4C2AAF0C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037720" y="5483982"/>
                  <a:ext cx="370501" cy="37050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81F116CA-EE40-062E-912C-F143818C2E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037720" y="5483982"/>
                  <a:ext cx="370501" cy="37050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02834048-8717-82C5-2DD3-2E3E274280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5762" y="5310201"/>
                <a:ext cx="1252156" cy="0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CD3F850B-A82F-02E9-A250-0727572F0E07}"/>
                </a:ext>
              </a:extLst>
            </p:cNvPr>
            <p:cNvGrpSpPr/>
            <p:nvPr/>
          </p:nvGrpSpPr>
          <p:grpSpPr>
            <a:xfrm>
              <a:off x="8221065" y="2734950"/>
              <a:ext cx="2215609" cy="1063492"/>
              <a:chOff x="8233006" y="5050823"/>
              <a:chExt cx="1977022" cy="803944"/>
            </a:xfrm>
          </p:grpSpPr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5ECE9A23-4ABF-28FC-2011-366225FFF3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64601" y="5449767"/>
                <a:ext cx="1317815" cy="0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CD105332-9815-5C3E-E0AA-6B1578C0B24A}"/>
                  </a:ext>
                </a:extLst>
              </p:cNvPr>
              <p:cNvCxnSpPr>
                <a:cxnSpLocks/>
              </p:cNvCxnSpPr>
              <p:nvPr/>
            </p:nvCxnSpPr>
            <p:spPr>
              <a:xfrm rot="2750664">
                <a:off x="8361916" y="5176625"/>
                <a:ext cx="67221" cy="5640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365A1E4B-C292-8A63-A0C9-6A0E684DE2D5}"/>
                  </a:ext>
                </a:extLst>
              </p:cNvPr>
              <p:cNvCxnSpPr>
                <a:cxnSpLocks/>
              </p:cNvCxnSpPr>
              <p:nvPr/>
            </p:nvCxnSpPr>
            <p:spPr>
              <a:xfrm rot="2750664" flipV="1">
                <a:off x="8322046" y="5216569"/>
                <a:ext cx="67221" cy="5640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29F4B7CD-2E90-0C54-6DEB-2D714E34052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234205" y="5051108"/>
                <a:ext cx="325041" cy="395531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CF3A5090-BA1B-3961-EE2F-E1CD1DB7F226}"/>
                  </a:ext>
                </a:extLst>
              </p:cNvPr>
              <p:cNvGrpSpPr/>
              <p:nvPr/>
            </p:nvGrpSpPr>
            <p:grpSpPr>
              <a:xfrm flipV="1">
                <a:off x="8233006" y="5459236"/>
                <a:ext cx="325041" cy="395531"/>
                <a:chOff x="7002878" y="4445173"/>
                <a:chExt cx="364126" cy="443092"/>
              </a:xfrm>
            </p:grpSpPr>
            <p:cxnSp>
              <p:nvCxnSpPr>
                <p:cNvPr id="107" name="Straight Connector 106">
                  <a:extLst>
                    <a:ext uri="{FF2B5EF4-FFF2-40B4-BE49-F238E27FC236}">
                      <a16:creationId xmlns:a16="http://schemas.microsoft.com/office/drawing/2014/main" id="{8909EC34-FEA1-09F0-36A2-6745D8EFEB3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750664">
                  <a:off x="7145946" y="4585783"/>
                  <a:ext cx="75304" cy="631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id="{04306F2E-A058-DA28-BDAC-A32896ADF62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750664" flipV="1">
                  <a:off x="7101282" y="4630530"/>
                  <a:ext cx="75304" cy="631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>
                  <a:extLst>
                    <a:ext uri="{FF2B5EF4-FFF2-40B4-BE49-F238E27FC236}">
                      <a16:creationId xmlns:a16="http://schemas.microsoft.com/office/drawing/2014/main" id="{B54C378C-2390-F86E-9569-6F448B201E2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002878" y="4445173"/>
                  <a:ext cx="364126" cy="44309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6BF04FA8-B1E1-56AB-4F33-98E0B56F9403}"/>
                  </a:ext>
                </a:extLst>
              </p:cNvPr>
              <p:cNvCxnSpPr>
                <a:cxnSpLocks/>
              </p:cNvCxnSpPr>
              <p:nvPr/>
            </p:nvCxnSpPr>
            <p:spPr>
              <a:xfrm rot="8049336" flipV="1">
                <a:off x="9972829" y="5224487"/>
                <a:ext cx="67221" cy="5640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61D8672C-A707-C7C7-E763-5A4BA4070E81}"/>
                  </a:ext>
                </a:extLst>
              </p:cNvPr>
              <p:cNvCxnSpPr>
                <a:cxnSpLocks/>
              </p:cNvCxnSpPr>
              <p:nvPr/>
            </p:nvCxnSpPr>
            <p:spPr>
              <a:xfrm rot="8049336">
                <a:off x="10012698" y="5264431"/>
                <a:ext cx="67221" cy="5640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384BB0E5-DB0D-B7B3-8876-E64FF0EC2DE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884987" y="5050823"/>
                <a:ext cx="325041" cy="395531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B87908A2-FA67-557B-581D-FA5BE13D2010}"/>
                  </a:ext>
                </a:extLst>
              </p:cNvPr>
              <p:cNvCxnSpPr>
                <a:cxnSpLocks/>
              </p:cNvCxnSpPr>
              <p:nvPr/>
            </p:nvCxnSpPr>
            <p:spPr>
              <a:xfrm rot="13550664">
                <a:off x="9971630" y="5624412"/>
                <a:ext cx="67221" cy="5640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0C3225EC-B253-0A73-189B-56B2DAA2B131}"/>
                  </a:ext>
                </a:extLst>
              </p:cNvPr>
              <p:cNvCxnSpPr>
                <a:cxnSpLocks/>
              </p:cNvCxnSpPr>
              <p:nvPr/>
            </p:nvCxnSpPr>
            <p:spPr>
              <a:xfrm rot="13550664" flipV="1">
                <a:off x="10011499" y="5584469"/>
                <a:ext cx="67221" cy="5640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2669AA91-BCB1-0BF0-33A5-EDEB73B8C15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883788" y="5458952"/>
                <a:ext cx="325041" cy="3955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6" name="TextBox 115">
                    <a:extLst>
                      <a:ext uri="{FF2B5EF4-FFF2-40B4-BE49-F238E27FC236}">
                        <a16:creationId xmlns:a16="http://schemas.microsoft.com/office/drawing/2014/main" id="{AC7FA6D1-92B4-2111-FD67-11AE7736B44F}"/>
                      </a:ext>
                    </a:extLst>
                  </p:cNvPr>
                  <p:cNvSpPr txBox="1"/>
                  <p:nvPr/>
                </p:nvSpPr>
                <p:spPr>
                  <a:xfrm>
                    <a:off x="8698161" y="5560886"/>
                    <a:ext cx="238967" cy="2472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16" name="TextBox 115">
                    <a:extLst>
                      <a:ext uri="{FF2B5EF4-FFF2-40B4-BE49-F238E27FC236}">
                        <a16:creationId xmlns:a16="http://schemas.microsoft.com/office/drawing/2014/main" id="{AC7FA6D1-92B4-2111-FD67-11AE7736B44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98161" y="5560886"/>
                    <a:ext cx="238967" cy="247266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20455" r="-909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7" name="TextBox 116">
                    <a:extLst>
                      <a:ext uri="{FF2B5EF4-FFF2-40B4-BE49-F238E27FC236}">
                        <a16:creationId xmlns:a16="http://schemas.microsoft.com/office/drawing/2014/main" id="{170EC08C-BAE4-0A2B-F899-16DD9AF1A501}"/>
                      </a:ext>
                    </a:extLst>
                  </p:cNvPr>
                  <p:cNvSpPr txBox="1"/>
                  <p:nvPr/>
                </p:nvSpPr>
                <p:spPr>
                  <a:xfrm>
                    <a:off x="9488109" y="5544794"/>
                    <a:ext cx="256653" cy="2472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17" name="TextBox 116">
                    <a:extLst>
                      <a:ext uri="{FF2B5EF4-FFF2-40B4-BE49-F238E27FC236}">
                        <a16:creationId xmlns:a16="http://schemas.microsoft.com/office/drawing/2014/main" id="{170EC08C-BAE4-0A2B-F899-16DD9AF1A50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88109" y="5544794"/>
                    <a:ext cx="256653" cy="247266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21277" r="-638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EEADD26F-6743-B379-A160-416D6EFD06B2}"/>
                  </a:ext>
                </a:extLst>
              </p:cNvPr>
              <p:cNvSpPr/>
              <p:nvPr/>
            </p:nvSpPr>
            <p:spPr>
              <a:xfrm>
                <a:off x="8478082" y="5379684"/>
                <a:ext cx="162501" cy="162501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72C91AFC-2761-5804-6C0A-6F9DD13F8449}"/>
                  </a:ext>
                </a:extLst>
              </p:cNvPr>
              <p:cNvSpPr/>
              <p:nvPr/>
            </p:nvSpPr>
            <p:spPr>
              <a:xfrm>
                <a:off x="9806433" y="5373110"/>
                <a:ext cx="162501" cy="162501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C97AE106-94F6-5725-37FF-BC4C14C8BE51}"/>
                  </a:ext>
                </a:extLst>
              </p:cNvPr>
              <p:cNvGrpSpPr/>
              <p:nvPr/>
            </p:nvGrpSpPr>
            <p:grpSpPr>
              <a:xfrm>
                <a:off x="9184858" y="5381498"/>
                <a:ext cx="145724" cy="145724"/>
                <a:chOff x="3037720" y="5483982"/>
                <a:chExt cx="370501" cy="370501"/>
              </a:xfrm>
            </p:grpSpPr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1304F778-351D-E99F-5643-F20BD6D4D2B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037720" y="5483982"/>
                  <a:ext cx="370501" cy="37050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5E19C421-78A8-9957-313C-953608440F7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037720" y="5483982"/>
                  <a:ext cx="370501" cy="37050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2" name="Straight Arrow Connector 61">
                <a:extLst>
                  <a:ext uri="{FF2B5EF4-FFF2-40B4-BE49-F238E27FC236}">
                    <a16:creationId xmlns:a16="http://schemas.microsoft.com/office/drawing/2014/main" id="{1D5C9FBB-03E5-CB17-D378-8351CB0420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10600" y="5317663"/>
                <a:ext cx="1252156" cy="0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3A85EDBA-0A06-C09E-0EDF-3E8395F84AD9}"/>
                </a:ext>
              </a:extLst>
            </p:cNvPr>
            <p:cNvSpPr/>
            <p:nvPr/>
          </p:nvSpPr>
          <p:spPr>
            <a:xfrm>
              <a:off x="4859383" y="1939266"/>
              <a:ext cx="6383873" cy="2112207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7340224A-F389-F6B7-91B3-6795C547961C}"/>
              </a:ext>
            </a:extLst>
          </p:cNvPr>
          <p:cNvGrpSpPr/>
          <p:nvPr/>
        </p:nvGrpSpPr>
        <p:grpSpPr>
          <a:xfrm>
            <a:off x="838200" y="3930310"/>
            <a:ext cx="6383873" cy="2217941"/>
            <a:chOff x="4859383" y="4178397"/>
            <a:chExt cx="6383873" cy="2217941"/>
          </a:xfrm>
        </p:grpSpPr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4575493C-DDA8-424C-F144-C145055EA56E}"/>
                </a:ext>
              </a:extLst>
            </p:cNvPr>
            <p:cNvSpPr txBox="1"/>
            <p:nvPr/>
          </p:nvSpPr>
          <p:spPr>
            <a:xfrm>
              <a:off x="5084935" y="4205975"/>
              <a:ext cx="60874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For  internal bosons we determine </a:t>
              </a:r>
              <a:r>
                <a:rPr lang="en-US" b="0" i="0" dirty="0">
                  <a:solidFill>
                    <a:srgbClr val="001D35"/>
                  </a:solidFill>
                  <a:effectLst/>
                  <a:highlight>
                    <a:srgbClr val="FFFFFF"/>
                  </a:highlight>
                  <a:latin typeface="Google Sans"/>
                </a:rPr>
                <a:t>whether</a:t>
              </a:r>
              <a:r>
                <a:rPr lang="en-US" dirty="0"/>
                <a:t> they are vector or scalar.</a:t>
              </a: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21A1D228-45B7-4D9D-40EB-86774AF0F387}"/>
                </a:ext>
              </a:extLst>
            </p:cNvPr>
            <p:cNvGrpSpPr/>
            <p:nvPr/>
          </p:nvGrpSpPr>
          <p:grpSpPr>
            <a:xfrm>
              <a:off x="8221065" y="5113174"/>
              <a:ext cx="2215609" cy="1063492"/>
              <a:chOff x="9720912" y="4162234"/>
              <a:chExt cx="2214753" cy="915934"/>
            </a:xfrm>
          </p:grpSpPr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4DCBF1B0-6CDD-9E78-5078-E0E813E66D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92380" y="4609150"/>
                <a:ext cx="1476278" cy="0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B2445F7D-7C24-4F24-8087-164D21D47E7C}"/>
                  </a:ext>
                </a:extLst>
              </p:cNvPr>
              <p:cNvCxnSpPr>
                <a:cxnSpLocks/>
              </p:cNvCxnSpPr>
              <p:nvPr/>
            </p:nvCxnSpPr>
            <p:spPr>
              <a:xfrm rot="21423147">
                <a:off x="10783636" y="4549981"/>
                <a:ext cx="81124" cy="58655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87F7A6CF-553A-EE7B-4C7E-752D7F8EA7C2}"/>
                  </a:ext>
                </a:extLst>
              </p:cNvPr>
              <p:cNvCxnSpPr>
                <a:cxnSpLocks/>
              </p:cNvCxnSpPr>
              <p:nvPr/>
            </p:nvCxnSpPr>
            <p:spPr>
              <a:xfrm rot="21423147" flipV="1">
                <a:off x="10786517" y="4607691"/>
                <a:ext cx="81124" cy="58655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49018699-BFF9-31E5-B8C4-8CF6376067ED}"/>
                  </a:ext>
                </a:extLst>
              </p:cNvPr>
              <p:cNvCxnSpPr>
                <a:cxnSpLocks/>
              </p:cNvCxnSpPr>
              <p:nvPr/>
            </p:nvCxnSpPr>
            <p:spPr>
              <a:xfrm rot="2750664">
                <a:off x="9865323" y="4303163"/>
                <a:ext cx="75304" cy="631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E86C2947-4193-AFE8-EC26-8AB225AA5FA1}"/>
                  </a:ext>
                </a:extLst>
              </p:cNvPr>
              <p:cNvCxnSpPr>
                <a:cxnSpLocks/>
              </p:cNvCxnSpPr>
              <p:nvPr/>
            </p:nvCxnSpPr>
            <p:spPr>
              <a:xfrm rot="2750664" flipV="1">
                <a:off x="9820659" y="4347910"/>
                <a:ext cx="75304" cy="631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77B72DB1-6777-68E1-D372-7964987692C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722255" y="4162553"/>
                <a:ext cx="364126" cy="443092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FEE96D3A-2EF7-9F59-6241-74CDE2CEED0F}"/>
                  </a:ext>
                </a:extLst>
              </p:cNvPr>
              <p:cNvGrpSpPr/>
              <p:nvPr/>
            </p:nvGrpSpPr>
            <p:grpSpPr>
              <a:xfrm flipV="1">
                <a:off x="9720912" y="4619758"/>
                <a:ext cx="364126" cy="443092"/>
                <a:chOff x="7002878" y="4445173"/>
                <a:chExt cx="364126" cy="443092"/>
              </a:xfrm>
            </p:grpSpPr>
            <p:cxnSp>
              <p:nvCxnSpPr>
                <p:cNvPr id="148" name="Straight Connector 147">
                  <a:extLst>
                    <a:ext uri="{FF2B5EF4-FFF2-40B4-BE49-F238E27FC236}">
                      <a16:creationId xmlns:a16="http://schemas.microsoft.com/office/drawing/2014/main" id="{D5A67791-1CE4-DD58-CB87-8193B742F7B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750664">
                  <a:off x="7145946" y="4585783"/>
                  <a:ext cx="75304" cy="631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>
                  <a:extLst>
                    <a:ext uri="{FF2B5EF4-FFF2-40B4-BE49-F238E27FC236}">
                      <a16:creationId xmlns:a16="http://schemas.microsoft.com/office/drawing/2014/main" id="{01A2A3BA-D4C4-CAB8-E779-C2D231BFF10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750664" flipV="1">
                  <a:off x="7101282" y="4630530"/>
                  <a:ext cx="75304" cy="631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>
                  <a:extLst>
                    <a:ext uri="{FF2B5EF4-FFF2-40B4-BE49-F238E27FC236}">
                      <a16:creationId xmlns:a16="http://schemas.microsoft.com/office/drawing/2014/main" id="{ACB3295B-246C-CBE9-18A4-75DB7662768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002878" y="4445173"/>
                  <a:ext cx="364126" cy="44309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C2A4ECB3-23A4-B516-24E2-D9EFD1B1A790}"/>
                  </a:ext>
                </a:extLst>
              </p:cNvPr>
              <p:cNvCxnSpPr>
                <a:cxnSpLocks/>
              </p:cNvCxnSpPr>
              <p:nvPr/>
            </p:nvCxnSpPr>
            <p:spPr>
              <a:xfrm rot="8049336" flipV="1">
                <a:off x="11669943" y="4356781"/>
                <a:ext cx="75304" cy="631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E200EF88-80F2-97BA-5BB0-110ED5FC6514}"/>
                  </a:ext>
                </a:extLst>
              </p:cNvPr>
              <p:cNvCxnSpPr>
                <a:cxnSpLocks/>
              </p:cNvCxnSpPr>
              <p:nvPr/>
            </p:nvCxnSpPr>
            <p:spPr>
              <a:xfrm rot="8049336">
                <a:off x="11714607" y="4401528"/>
                <a:ext cx="75304" cy="631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C33B9B0D-BA15-20E6-6DDF-E2659400731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571539" y="4162234"/>
                <a:ext cx="364126" cy="443092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11578674-3C8B-A617-C0D9-C539C88C4D7F}"/>
                  </a:ext>
                </a:extLst>
              </p:cNvPr>
              <p:cNvCxnSpPr>
                <a:cxnSpLocks/>
              </p:cNvCxnSpPr>
              <p:nvPr/>
            </p:nvCxnSpPr>
            <p:spPr>
              <a:xfrm rot="13550664">
                <a:off x="11668600" y="4804796"/>
                <a:ext cx="75304" cy="631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937BAEF9-97B0-5CAF-B592-355B6BCCF425}"/>
                  </a:ext>
                </a:extLst>
              </p:cNvPr>
              <p:cNvCxnSpPr>
                <a:cxnSpLocks/>
              </p:cNvCxnSpPr>
              <p:nvPr/>
            </p:nvCxnSpPr>
            <p:spPr>
              <a:xfrm rot="13550664" flipV="1">
                <a:off x="11713264" y="4760049"/>
                <a:ext cx="75304" cy="631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71023636-AEC7-605D-C491-DF787F4F586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1570196" y="4619439"/>
                <a:ext cx="364126" cy="443092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8" name="TextBox 157">
                    <a:extLst>
                      <a:ext uri="{FF2B5EF4-FFF2-40B4-BE49-F238E27FC236}">
                        <a16:creationId xmlns:a16="http://schemas.microsoft.com/office/drawing/2014/main" id="{2A681277-48FA-F49F-1D96-0EBD1F3C9A1C}"/>
                      </a:ext>
                    </a:extLst>
                  </p:cNvPr>
                  <p:cNvSpPr txBox="1"/>
                  <p:nvPr/>
                </p:nvSpPr>
                <p:spPr>
                  <a:xfrm>
                    <a:off x="10691849" y="4801169"/>
                    <a:ext cx="28789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58" name="TextBox 157">
                    <a:extLst>
                      <a:ext uri="{FF2B5EF4-FFF2-40B4-BE49-F238E27FC236}">
                        <a16:creationId xmlns:a16="http://schemas.microsoft.com/office/drawing/2014/main" id="{2A681277-48FA-F49F-1D96-0EBD1F3C9A1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691849" y="4801169"/>
                    <a:ext cx="287899" cy="27699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19149" r="-851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2E78C072-5317-695B-C92D-E461743EFC9D}"/>
                </a:ext>
              </a:extLst>
            </p:cNvPr>
            <p:cNvGrpSpPr/>
            <p:nvPr/>
          </p:nvGrpSpPr>
          <p:grpSpPr>
            <a:xfrm>
              <a:off x="5540093" y="5113174"/>
              <a:ext cx="2215609" cy="1063492"/>
              <a:chOff x="5451690" y="3628612"/>
              <a:chExt cx="2296280" cy="900297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19B3D87D-5C08-FD45-781B-B84F1F2BB5EE}"/>
                  </a:ext>
                </a:extLst>
              </p:cNvPr>
              <p:cNvGrpSpPr/>
              <p:nvPr/>
            </p:nvGrpSpPr>
            <p:grpSpPr>
              <a:xfrm>
                <a:off x="5451690" y="3628612"/>
                <a:ext cx="2296280" cy="900297"/>
                <a:chOff x="9720912" y="2997053"/>
                <a:chExt cx="2296280" cy="900297"/>
              </a:xfrm>
            </p:grpSpPr>
            <p:cxnSp>
              <p:nvCxnSpPr>
                <p:cNvPr id="124" name="Straight Connector 123">
                  <a:extLst>
                    <a:ext uri="{FF2B5EF4-FFF2-40B4-BE49-F238E27FC236}">
                      <a16:creationId xmlns:a16="http://schemas.microsoft.com/office/drawing/2014/main" id="{D012C395-C9FF-755F-10B0-0050724158E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750664">
                  <a:off x="9865323" y="3137663"/>
                  <a:ext cx="75304" cy="631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>
                  <a:extLst>
                    <a:ext uri="{FF2B5EF4-FFF2-40B4-BE49-F238E27FC236}">
                      <a16:creationId xmlns:a16="http://schemas.microsoft.com/office/drawing/2014/main" id="{3FB9B6A8-2601-BD8D-3C81-BBF8EFBDB0D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750664" flipV="1">
                  <a:off x="9820659" y="3182410"/>
                  <a:ext cx="75304" cy="631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>
                  <a:extLst>
                    <a:ext uri="{FF2B5EF4-FFF2-40B4-BE49-F238E27FC236}">
                      <a16:creationId xmlns:a16="http://schemas.microsoft.com/office/drawing/2014/main" id="{2BA97F79-E7B3-1704-546A-0103C1F95A9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9722255" y="2997053"/>
                  <a:ext cx="364126" cy="44309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27" name="Group 126">
                  <a:extLst>
                    <a:ext uri="{FF2B5EF4-FFF2-40B4-BE49-F238E27FC236}">
                      <a16:creationId xmlns:a16="http://schemas.microsoft.com/office/drawing/2014/main" id="{9B2505C5-F402-3B50-CB08-1A420D45C179}"/>
                    </a:ext>
                  </a:extLst>
                </p:cNvPr>
                <p:cNvGrpSpPr/>
                <p:nvPr/>
              </p:nvGrpSpPr>
              <p:grpSpPr>
                <a:xfrm flipV="1">
                  <a:off x="9720912" y="3454258"/>
                  <a:ext cx="364126" cy="443092"/>
                  <a:chOff x="7002878" y="4445173"/>
                  <a:chExt cx="364126" cy="443092"/>
                </a:xfrm>
              </p:grpSpPr>
              <p:cxnSp>
                <p:nvCxnSpPr>
                  <p:cNvPr id="128" name="Straight Connector 127">
                    <a:extLst>
                      <a:ext uri="{FF2B5EF4-FFF2-40B4-BE49-F238E27FC236}">
                        <a16:creationId xmlns:a16="http://schemas.microsoft.com/office/drawing/2014/main" id="{6E106BBA-EAAC-BEF0-C317-A885A1F1C7E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2750664">
                    <a:off x="7145946" y="4585783"/>
                    <a:ext cx="75304" cy="631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Straight Connector 128">
                    <a:extLst>
                      <a:ext uri="{FF2B5EF4-FFF2-40B4-BE49-F238E27FC236}">
                        <a16:creationId xmlns:a16="http://schemas.microsoft.com/office/drawing/2014/main" id="{0532D920-DB9B-5BD7-E0D2-670775BF7BE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2750664" flipV="1">
                    <a:off x="7101282" y="4630530"/>
                    <a:ext cx="75304" cy="631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Straight Connector 129">
                    <a:extLst>
                      <a:ext uri="{FF2B5EF4-FFF2-40B4-BE49-F238E27FC236}">
                        <a16:creationId xmlns:a16="http://schemas.microsoft.com/office/drawing/2014/main" id="{D6CEA697-6711-AE18-F351-8263A00AF0C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7002878" y="4445173"/>
                    <a:ext cx="364126" cy="44309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id="{FECF60C1-F22A-FDCC-B3E4-0FE907C00B0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3550664">
                  <a:off x="11668600" y="3639296"/>
                  <a:ext cx="75304" cy="631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id="{2D28C86E-96D3-4760-18F5-21BE83768FB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3550664" flipV="1">
                  <a:off x="11713264" y="3594549"/>
                  <a:ext cx="75304" cy="631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>
                  <a:extLst>
                    <a:ext uri="{FF2B5EF4-FFF2-40B4-BE49-F238E27FC236}">
                      <a16:creationId xmlns:a16="http://schemas.microsoft.com/office/drawing/2014/main" id="{B14AB543-B529-6D26-0EF4-F9D49B818A9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1570196" y="3453939"/>
                  <a:ext cx="364126" cy="44309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7" name="TextBox 156">
                      <a:extLst>
                        <a:ext uri="{FF2B5EF4-FFF2-40B4-BE49-F238E27FC236}">
                          <a16:creationId xmlns:a16="http://schemas.microsoft.com/office/drawing/2014/main" id="{B5FCF1F9-DBCB-E39A-4F56-06E5F0EDD04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09281" y="3575221"/>
                      <a:ext cx="313867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57" name="TextBox 156">
                      <a:extLst>
                        <a:ext uri="{FF2B5EF4-FFF2-40B4-BE49-F238E27FC236}">
                          <a16:creationId xmlns:a16="http://schemas.microsoft.com/office/drawing/2014/main" id="{B5FCF1F9-DBCB-E39A-4F56-06E5F0EDD04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09281" y="3575221"/>
                      <a:ext cx="313867" cy="276999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 l="-20000" r="-8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65" name="Freeform: Shape 164">
                  <a:extLst>
                    <a:ext uri="{FF2B5EF4-FFF2-40B4-BE49-F238E27FC236}">
                      <a16:creationId xmlns:a16="http://schemas.microsoft.com/office/drawing/2014/main" id="{7CE571A8-186F-DC27-0616-8763C414A602}"/>
                    </a:ext>
                  </a:extLst>
                </p:cNvPr>
                <p:cNvSpPr/>
                <p:nvPr/>
              </p:nvSpPr>
              <p:spPr>
                <a:xfrm>
                  <a:off x="10086059" y="3392275"/>
                  <a:ext cx="1476278" cy="62750"/>
                </a:xfrm>
                <a:custGeom>
                  <a:avLst/>
                  <a:gdLst>
                    <a:gd name="connsiteX0" fmla="*/ 0 w 7965583"/>
                    <a:gd name="connsiteY0" fmla="*/ 328413 h 334855"/>
                    <a:gd name="connsiteX1" fmla="*/ 502276 w 7965583"/>
                    <a:gd name="connsiteY1" fmla="*/ 12881 h 334855"/>
                    <a:gd name="connsiteX2" fmla="*/ 998113 w 7965583"/>
                    <a:gd name="connsiteY2" fmla="*/ 321974 h 334855"/>
                    <a:gd name="connsiteX3" fmla="*/ 1506828 w 7965583"/>
                    <a:gd name="connsiteY3" fmla="*/ 6441 h 334855"/>
                    <a:gd name="connsiteX4" fmla="*/ 2002665 w 7965583"/>
                    <a:gd name="connsiteY4" fmla="*/ 328413 h 334855"/>
                    <a:gd name="connsiteX5" fmla="*/ 2498501 w 7965583"/>
                    <a:gd name="connsiteY5" fmla="*/ 6441 h 334855"/>
                    <a:gd name="connsiteX6" fmla="*/ 2994338 w 7965583"/>
                    <a:gd name="connsiteY6" fmla="*/ 321974 h 334855"/>
                    <a:gd name="connsiteX7" fmla="*/ 3490175 w 7965583"/>
                    <a:gd name="connsiteY7" fmla="*/ 19320 h 334855"/>
                    <a:gd name="connsiteX8" fmla="*/ 3992451 w 7965583"/>
                    <a:gd name="connsiteY8" fmla="*/ 328413 h 334855"/>
                    <a:gd name="connsiteX9" fmla="*/ 4481848 w 7965583"/>
                    <a:gd name="connsiteY9" fmla="*/ 6441 h 334855"/>
                    <a:gd name="connsiteX10" fmla="*/ 4984124 w 7965583"/>
                    <a:gd name="connsiteY10" fmla="*/ 334853 h 334855"/>
                    <a:gd name="connsiteX11" fmla="*/ 5473521 w 7965583"/>
                    <a:gd name="connsiteY11" fmla="*/ 2 h 334855"/>
                    <a:gd name="connsiteX12" fmla="*/ 5969358 w 7965583"/>
                    <a:gd name="connsiteY12" fmla="*/ 328413 h 334855"/>
                    <a:gd name="connsiteX13" fmla="*/ 6478073 w 7965583"/>
                    <a:gd name="connsiteY13" fmla="*/ 12881 h 334855"/>
                    <a:gd name="connsiteX14" fmla="*/ 6973910 w 7965583"/>
                    <a:gd name="connsiteY14" fmla="*/ 328413 h 334855"/>
                    <a:gd name="connsiteX15" fmla="*/ 7469747 w 7965583"/>
                    <a:gd name="connsiteY15" fmla="*/ 12881 h 334855"/>
                    <a:gd name="connsiteX16" fmla="*/ 7965583 w 7965583"/>
                    <a:gd name="connsiteY16" fmla="*/ 328413 h 334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965583" h="334855">
                      <a:moveTo>
                        <a:pt x="0" y="328413"/>
                      </a:moveTo>
                      <a:cubicBezTo>
                        <a:pt x="167962" y="171183"/>
                        <a:pt x="335924" y="13954"/>
                        <a:pt x="502276" y="12881"/>
                      </a:cubicBezTo>
                      <a:cubicBezTo>
                        <a:pt x="668628" y="11808"/>
                        <a:pt x="830688" y="323047"/>
                        <a:pt x="998113" y="321974"/>
                      </a:cubicBezTo>
                      <a:cubicBezTo>
                        <a:pt x="1165538" y="320901"/>
                        <a:pt x="1339403" y="5368"/>
                        <a:pt x="1506828" y="6441"/>
                      </a:cubicBezTo>
                      <a:cubicBezTo>
                        <a:pt x="1674253" y="7514"/>
                        <a:pt x="1837386" y="328413"/>
                        <a:pt x="2002665" y="328413"/>
                      </a:cubicBezTo>
                      <a:cubicBezTo>
                        <a:pt x="2167944" y="328413"/>
                        <a:pt x="2333222" y="7514"/>
                        <a:pt x="2498501" y="6441"/>
                      </a:cubicBezTo>
                      <a:cubicBezTo>
                        <a:pt x="2663780" y="5368"/>
                        <a:pt x="2829059" y="319828"/>
                        <a:pt x="2994338" y="321974"/>
                      </a:cubicBezTo>
                      <a:cubicBezTo>
                        <a:pt x="3159617" y="324120"/>
                        <a:pt x="3323823" y="18247"/>
                        <a:pt x="3490175" y="19320"/>
                      </a:cubicBezTo>
                      <a:cubicBezTo>
                        <a:pt x="3656527" y="20393"/>
                        <a:pt x="3827172" y="330559"/>
                        <a:pt x="3992451" y="328413"/>
                      </a:cubicBezTo>
                      <a:cubicBezTo>
                        <a:pt x="4157730" y="326267"/>
                        <a:pt x="4316569" y="5368"/>
                        <a:pt x="4481848" y="6441"/>
                      </a:cubicBezTo>
                      <a:cubicBezTo>
                        <a:pt x="4647127" y="7514"/>
                        <a:pt x="4818845" y="335926"/>
                        <a:pt x="4984124" y="334853"/>
                      </a:cubicBezTo>
                      <a:cubicBezTo>
                        <a:pt x="5149403" y="333780"/>
                        <a:pt x="5309315" y="1075"/>
                        <a:pt x="5473521" y="2"/>
                      </a:cubicBezTo>
                      <a:cubicBezTo>
                        <a:pt x="5637727" y="-1071"/>
                        <a:pt x="5801933" y="326266"/>
                        <a:pt x="5969358" y="328413"/>
                      </a:cubicBezTo>
                      <a:cubicBezTo>
                        <a:pt x="6136783" y="330560"/>
                        <a:pt x="6310648" y="12881"/>
                        <a:pt x="6478073" y="12881"/>
                      </a:cubicBezTo>
                      <a:cubicBezTo>
                        <a:pt x="6645498" y="12881"/>
                        <a:pt x="6808631" y="328413"/>
                        <a:pt x="6973910" y="328413"/>
                      </a:cubicBezTo>
                      <a:cubicBezTo>
                        <a:pt x="7139189" y="328413"/>
                        <a:pt x="7304468" y="12881"/>
                        <a:pt x="7469747" y="12881"/>
                      </a:cubicBezTo>
                      <a:cubicBezTo>
                        <a:pt x="7635026" y="12881"/>
                        <a:pt x="7800304" y="170647"/>
                        <a:pt x="7965583" y="32841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" name="Freeform: Shape 168">
                  <a:extLst>
                    <a:ext uri="{FF2B5EF4-FFF2-40B4-BE49-F238E27FC236}">
                      <a16:creationId xmlns:a16="http://schemas.microsoft.com/office/drawing/2014/main" id="{7442B152-1132-C3DF-AD9F-017959BD83AF}"/>
                    </a:ext>
                  </a:extLst>
                </p:cNvPr>
                <p:cNvSpPr/>
                <p:nvPr/>
              </p:nvSpPr>
              <p:spPr>
                <a:xfrm rot="19197841">
                  <a:off x="11502496" y="3245308"/>
                  <a:ext cx="514696" cy="61120"/>
                </a:xfrm>
                <a:custGeom>
                  <a:avLst/>
                  <a:gdLst>
                    <a:gd name="connsiteX0" fmla="*/ 0 w 3986011"/>
                    <a:gd name="connsiteY0" fmla="*/ 309095 h 334855"/>
                    <a:gd name="connsiteX1" fmla="*/ 502276 w 3986011"/>
                    <a:gd name="connsiteY1" fmla="*/ 6442 h 334855"/>
                    <a:gd name="connsiteX2" fmla="*/ 985233 w 3986011"/>
                    <a:gd name="connsiteY2" fmla="*/ 334853 h 334855"/>
                    <a:gd name="connsiteX3" fmla="*/ 1500388 w 3986011"/>
                    <a:gd name="connsiteY3" fmla="*/ 2 h 334855"/>
                    <a:gd name="connsiteX4" fmla="*/ 1996225 w 3986011"/>
                    <a:gd name="connsiteY4" fmla="*/ 328414 h 334855"/>
                    <a:gd name="connsiteX5" fmla="*/ 2485622 w 3986011"/>
                    <a:gd name="connsiteY5" fmla="*/ 6442 h 334855"/>
                    <a:gd name="connsiteX6" fmla="*/ 2981459 w 3986011"/>
                    <a:gd name="connsiteY6" fmla="*/ 315535 h 334855"/>
                    <a:gd name="connsiteX7" fmla="*/ 3477295 w 3986011"/>
                    <a:gd name="connsiteY7" fmla="*/ 6442 h 334855"/>
                    <a:gd name="connsiteX8" fmla="*/ 3986011 w 3986011"/>
                    <a:gd name="connsiteY8" fmla="*/ 321974 h 334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986011" h="334855">
                      <a:moveTo>
                        <a:pt x="0" y="309095"/>
                      </a:moveTo>
                      <a:cubicBezTo>
                        <a:pt x="169035" y="155622"/>
                        <a:pt x="338071" y="2149"/>
                        <a:pt x="502276" y="6442"/>
                      </a:cubicBezTo>
                      <a:cubicBezTo>
                        <a:pt x="666481" y="10735"/>
                        <a:pt x="818881" y="335926"/>
                        <a:pt x="985233" y="334853"/>
                      </a:cubicBezTo>
                      <a:cubicBezTo>
                        <a:pt x="1151585" y="333780"/>
                        <a:pt x="1331889" y="1075"/>
                        <a:pt x="1500388" y="2"/>
                      </a:cubicBezTo>
                      <a:cubicBezTo>
                        <a:pt x="1668887" y="-1071"/>
                        <a:pt x="1832019" y="327341"/>
                        <a:pt x="1996225" y="328414"/>
                      </a:cubicBezTo>
                      <a:cubicBezTo>
                        <a:pt x="2160431" y="329487"/>
                        <a:pt x="2321416" y="8588"/>
                        <a:pt x="2485622" y="6442"/>
                      </a:cubicBezTo>
                      <a:cubicBezTo>
                        <a:pt x="2649828" y="4295"/>
                        <a:pt x="2816180" y="315535"/>
                        <a:pt x="2981459" y="315535"/>
                      </a:cubicBezTo>
                      <a:cubicBezTo>
                        <a:pt x="3146738" y="315535"/>
                        <a:pt x="3309870" y="5369"/>
                        <a:pt x="3477295" y="6442"/>
                      </a:cubicBezTo>
                      <a:cubicBezTo>
                        <a:pt x="3644720" y="7515"/>
                        <a:pt x="3815365" y="164744"/>
                        <a:pt x="3986011" y="321974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66" name="Straight Arrow Connector 65">
                <a:extLst>
                  <a:ext uri="{FF2B5EF4-FFF2-40B4-BE49-F238E27FC236}">
                    <a16:creationId xmlns:a16="http://schemas.microsoft.com/office/drawing/2014/main" id="{73389D90-72FA-9798-8894-B3A4F64793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92777" y="3925301"/>
                <a:ext cx="1252156" cy="0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>
                <a:extLst>
                  <a:ext uri="{FF2B5EF4-FFF2-40B4-BE49-F238E27FC236}">
                    <a16:creationId xmlns:a16="http://schemas.microsoft.com/office/drawing/2014/main" id="{5021AC73-F5F9-0D2D-956E-8A9EF160159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280373" y="3723001"/>
                <a:ext cx="312799" cy="240624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5" name="Rectangle: Rounded Corners 74">
              <a:extLst>
                <a:ext uri="{FF2B5EF4-FFF2-40B4-BE49-F238E27FC236}">
                  <a16:creationId xmlns:a16="http://schemas.microsoft.com/office/drawing/2014/main" id="{959DC9BE-3FE9-B992-A2B3-C3C42C00D857}"/>
                </a:ext>
              </a:extLst>
            </p:cNvPr>
            <p:cNvSpPr/>
            <p:nvPr/>
          </p:nvSpPr>
          <p:spPr>
            <a:xfrm>
              <a:off x="4859383" y="4178397"/>
              <a:ext cx="6383873" cy="2217941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83DAAE6-E60B-8959-93D5-160F6472BCD7}"/>
              </a:ext>
            </a:extLst>
          </p:cNvPr>
          <p:cNvGrpSpPr/>
          <p:nvPr/>
        </p:nvGrpSpPr>
        <p:grpSpPr>
          <a:xfrm>
            <a:off x="8005290" y="2229888"/>
            <a:ext cx="3277976" cy="2429509"/>
            <a:chOff x="8624875" y="1744669"/>
            <a:chExt cx="3277976" cy="2429509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20F3C58-C339-2412-DD25-E833D440B85C}"/>
                </a:ext>
              </a:extLst>
            </p:cNvPr>
            <p:cNvGrpSpPr/>
            <p:nvPr/>
          </p:nvGrpSpPr>
          <p:grpSpPr>
            <a:xfrm>
              <a:off x="8624875" y="3496610"/>
              <a:ext cx="1325915" cy="570556"/>
              <a:chOff x="11539322" y="3497826"/>
              <a:chExt cx="1325915" cy="570556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57FB3235-6A5F-8F2E-ABFE-FE286341BE60}"/>
                  </a:ext>
                </a:extLst>
              </p:cNvPr>
              <p:cNvSpPr/>
              <p:nvPr/>
            </p:nvSpPr>
            <p:spPr>
              <a:xfrm flipV="1">
                <a:off x="11539322" y="3959423"/>
                <a:ext cx="1325914" cy="108959"/>
              </a:xfrm>
              <a:custGeom>
                <a:avLst/>
                <a:gdLst>
                  <a:gd name="connsiteX0" fmla="*/ 0 w 7965583"/>
                  <a:gd name="connsiteY0" fmla="*/ 328413 h 334855"/>
                  <a:gd name="connsiteX1" fmla="*/ 502276 w 7965583"/>
                  <a:gd name="connsiteY1" fmla="*/ 12881 h 334855"/>
                  <a:gd name="connsiteX2" fmla="*/ 998113 w 7965583"/>
                  <a:gd name="connsiteY2" fmla="*/ 321974 h 334855"/>
                  <a:gd name="connsiteX3" fmla="*/ 1506828 w 7965583"/>
                  <a:gd name="connsiteY3" fmla="*/ 6441 h 334855"/>
                  <a:gd name="connsiteX4" fmla="*/ 2002665 w 7965583"/>
                  <a:gd name="connsiteY4" fmla="*/ 328413 h 334855"/>
                  <a:gd name="connsiteX5" fmla="*/ 2498501 w 7965583"/>
                  <a:gd name="connsiteY5" fmla="*/ 6441 h 334855"/>
                  <a:gd name="connsiteX6" fmla="*/ 2994338 w 7965583"/>
                  <a:gd name="connsiteY6" fmla="*/ 321974 h 334855"/>
                  <a:gd name="connsiteX7" fmla="*/ 3490175 w 7965583"/>
                  <a:gd name="connsiteY7" fmla="*/ 19320 h 334855"/>
                  <a:gd name="connsiteX8" fmla="*/ 3992451 w 7965583"/>
                  <a:gd name="connsiteY8" fmla="*/ 328413 h 334855"/>
                  <a:gd name="connsiteX9" fmla="*/ 4481848 w 7965583"/>
                  <a:gd name="connsiteY9" fmla="*/ 6441 h 334855"/>
                  <a:gd name="connsiteX10" fmla="*/ 4984124 w 7965583"/>
                  <a:gd name="connsiteY10" fmla="*/ 334853 h 334855"/>
                  <a:gd name="connsiteX11" fmla="*/ 5473521 w 7965583"/>
                  <a:gd name="connsiteY11" fmla="*/ 2 h 334855"/>
                  <a:gd name="connsiteX12" fmla="*/ 5969358 w 7965583"/>
                  <a:gd name="connsiteY12" fmla="*/ 328413 h 334855"/>
                  <a:gd name="connsiteX13" fmla="*/ 6478073 w 7965583"/>
                  <a:gd name="connsiteY13" fmla="*/ 12881 h 334855"/>
                  <a:gd name="connsiteX14" fmla="*/ 6973910 w 7965583"/>
                  <a:gd name="connsiteY14" fmla="*/ 328413 h 334855"/>
                  <a:gd name="connsiteX15" fmla="*/ 7469747 w 7965583"/>
                  <a:gd name="connsiteY15" fmla="*/ 12881 h 334855"/>
                  <a:gd name="connsiteX16" fmla="*/ 7965583 w 7965583"/>
                  <a:gd name="connsiteY16" fmla="*/ 328413 h 334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965583" h="334855">
                    <a:moveTo>
                      <a:pt x="0" y="328413"/>
                    </a:moveTo>
                    <a:cubicBezTo>
                      <a:pt x="167962" y="171183"/>
                      <a:pt x="335924" y="13954"/>
                      <a:pt x="502276" y="12881"/>
                    </a:cubicBezTo>
                    <a:cubicBezTo>
                      <a:pt x="668628" y="11808"/>
                      <a:pt x="830688" y="323047"/>
                      <a:pt x="998113" y="321974"/>
                    </a:cubicBezTo>
                    <a:cubicBezTo>
                      <a:pt x="1165538" y="320901"/>
                      <a:pt x="1339403" y="5368"/>
                      <a:pt x="1506828" y="6441"/>
                    </a:cubicBezTo>
                    <a:cubicBezTo>
                      <a:pt x="1674253" y="7514"/>
                      <a:pt x="1837386" y="328413"/>
                      <a:pt x="2002665" y="328413"/>
                    </a:cubicBezTo>
                    <a:cubicBezTo>
                      <a:pt x="2167944" y="328413"/>
                      <a:pt x="2333222" y="7514"/>
                      <a:pt x="2498501" y="6441"/>
                    </a:cubicBezTo>
                    <a:cubicBezTo>
                      <a:pt x="2663780" y="5368"/>
                      <a:pt x="2829059" y="319828"/>
                      <a:pt x="2994338" y="321974"/>
                    </a:cubicBezTo>
                    <a:cubicBezTo>
                      <a:pt x="3159617" y="324120"/>
                      <a:pt x="3323823" y="18247"/>
                      <a:pt x="3490175" y="19320"/>
                    </a:cubicBezTo>
                    <a:cubicBezTo>
                      <a:pt x="3656527" y="20393"/>
                      <a:pt x="3827172" y="330559"/>
                      <a:pt x="3992451" y="328413"/>
                    </a:cubicBezTo>
                    <a:cubicBezTo>
                      <a:pt x="4157730" y="326267"/>
                      <a:pt x="4316569" y="5368"/>
                      <a:pt x="4481848" y="6441"/>
                    </a:cubicBezTo>
                    <a:cubicBezTo>
                      <a:pt x="4647127" y="7514"/>
                      <a:pt x="4818845" y="335926"/>
                      <a:pt x="4984124" y="334853"/>
                    </a:cubicBezTo>
                    <a:cubicBezTo>
                      <a:pt x="5149403" y="333780"/>
                      <a:pt x="5309315" y="1075"/>
                      <a:pt x="5473521" y="2"/>
                    </a:cubicBezTo>
                    <a:cubicBezTo>
                      <a:pt x="5637727" y="-1071"/>
                      <a:pt x="5801933" y="326266"/>
                      <a:pt x="5969358" y="328413"/>
                    </a:cubicBezTo>
                    <a:cubicBezTo>
                      <a:pt x="6136783" y="330560"/>
                      <a:pt x="6310648" y="12881"/>
                      <a:pt x="6478073" y="12881"/>
                    </a:cubicBezTo>
                    <a:cubicBezTo>
                      <a:pt x="6645498" y="12881"/>
                      <a:pt x="6808631" y="328413"/>
                      <a:pt x="6973910" y="328413"/>
                    </a:cubicBezTo>
                    <a:cubicBezTo>
                      <a:pt x="7139189" y="328413"/>
                      <a:pt x="7304468" y="12881"/>
                      <a:pt x="7469747" y="12881"/>
                    </a:cubicBezTo>
                    <a:cubicBezTo>
                      <a:pt x="7635026" y="12881"/>
                      <a:pt x="7800304" y="170647"/>
                      <a:pt x="7965583" y="328413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1C5000B1-8AA2-57DC-95DA-78DAA8D61113}"/>
                  </a:ext>
                </a:extLst>
              </p:cNvPr>
              <p:cNvGrpSpPr/>
              <p:nvPr/>
            </p:nvGrpSpPr>
            <p:grpSpPr>
              <a:xfrm>
                <a:off x="11539322" y="3497826"/>
                <a:ext cx="1325915" cy="201658"/>
                <a:chOff x="11544472" y="3522521"/>
                <a:chExt cx="1325915" cy="201658"/>
              </a:xfrm>
            </p:grpSpPr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F118D975-5E6E-BECB-049C-6E1F3CD1CEB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544472" y="3620699"/>
                  <a:ext cx="1325915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7001C56B-FF67-9B16-CCF0-2F3E044943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1423147">
                  <a:off x="12022064" y="3522521"/>
                  <a:ext cx="145065" cy="101648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97E5DFF5-6AB0-A590-8E1F-E1A6DBC34A5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1423147" flipV="1">
                  <a:off x="12027214" y="3622531"/>
                  <a:ext cx="145065" cy="101648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1A4DCB7D-29B3-2280-568D-1BA1D3B04039}"/>
                </a:ext>
              </a:extLst>
            </p:cNvPr>
            <p:cNvGrpSpPr/>
            <p:nvPr/>
          </p:nvGrpSpPr>
          <p:grpSpPr>
            <a:xfrm>
              <a:off x="8624875" y="1851680"/>
              <a:ext cx="1325915" cy="661054"/>
              <a:chOff x="10434757" y="1567766"/>
              <a:chExt cx="1325915" cy="661054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D4FF7DE3-3AE1-97CC-25B7-D8FE53E1CB54}"/>
                  </a:ext>
                </a:extLst>
              </p:cNvPr>
              <p:cNvGrpSpPr/>
              <p:nvPr/>
            </p:nvGrpSpPr>
            <p:grpSpPr>
              <a:xfrm>
                <a:off x="10434757" y="1567766"/>
                <a:ext cx="1325915" cy="201658"/>
                <a:chOff x="10184794" y="880248"/>
                <a:chExt cx="1325915" cy="201658"/>
              </a:xfrm>
            </p:grpSpPr>
            <p:cxnSp>
              <p:nvCxnSpPr>
                <p:cNvPr id="3" name="Straight Connector 2">
                  <a:extLst>
                    <a:ext uri="{FF2B5EF4-FFF2-40B4-BE49-F238E27FC236}">
                      <a16:creationId xmlns:a16="http://schemas.microsoft.com/office/drawing/2014/main" id="{5FF7C488-069C-5B3A-F650-AF1B9095A40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184794" y="978426"/>
                  <a:ext cx="13259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" name="Straight Connector 3">
                  <a:extLst>
                    <a:ext uri="{FF2B5EF4-FFF2-40B4-BE49-F238E27FC236}">
                      <a16:creationId xmlns:a16="http://schemas.microsoft.com/office/drawing/2014/main" id="{8BEF380E-562F-DE4F-F940-4ADB6879FA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1423147">
                  <a:off x="10662386" y="880248"/>
                  <a:ext cx="145065" cy="10164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" name="Straight Connector 4">
                  <a:extLst>
                    <a:ext uri="{FF2B5EF4-FFF2-40B4-BE49-F238E27FC236}">
                      <a16:creationId xmlns:a16="http://schemas.microsoft.com/office/drawing/2014/main" id="{C77493B1-C192-4E66-91F3-4FB23273D61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1423147" flipV="1">
                  <a:off x="10667536" y="980258"/>
                  <a:ext cx="145065" cy="10164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79DFAE70-937D-1464-82F8-8CFB6BEFDA67}"/>
                  </a:ext>
                </a:extLst>
              </p:cNvPr>
              <p:cNvGrpSpPr/>
              <p:nvPr/>
            </p:nvGrpSpPr>
            <p:grpSpPr>
              <a:xfrm>
                <a:off x="10434757" y="2027162"/>
                <a:ext cx="1325915" cy="201658"/>
                <a:chOff x="10179644" y="1271765"/>
                <a:chExt cx="1325915" cy="201658"/>
              </a:xfrm>
            </p:grpSpPr>
            <p:cxnSp>
              <p:nvCxnSpPr>
                <p:cNvPr id="6" name="Straight Connector 5">
                  <a:extLst>
                    <a:ext uri="{FF2B5EF4-FFF2-40B4-BE49-F238E27FC236}">
                      <a16:creationId xmlns:a16="http://schemas.microsoft.com/office/drawing/2014/main" id="{B229DED7-762F-817A-FFC0-71F5A6C3FE0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179644" y="1369943"/>
                  <a:ext cx="13259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>
                  <a:extLst>
                    <a:ext uri="{FF2B5EF4-FFF2-40B4-BE49-F238E27FC236}">
                      <a16:creationId xmlns:a16="http://schemas.microsoft.com/office/drawing/2014/main" id="{BAF5720B-D379-17E2-9770-4BDB02DCA31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1423147">
                  <a:off x="10657236" y="1271765"/>
                  <a:ext cx="145065" cy="10164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E7451C4F-8782-52E1-6271-3566E9BEFE6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1423147" flipV="1">
                  <a:off x="10662386" y="1371775"/>
                  <a:ext cx="145065" cy="10164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FA806EC-6D22-0FD5-13D4-353802E4B875}"/>
                </a:ext>
              </a:extLst>
            </p:cNvPr>
            <p:cNvGrpSpPr/>
            <p:nvPr/>
          </p:nvGrpSpPr>
          <p:grpSpPr>
            <a:xfrm>
              <a:off x="10039334" y="1744669"/>
              <a:ext cx="1863517" cy="805553"/>
              <a:chOff x="8408880" y="1483929"/>
              <a:chExt cx="1863517" cy="805553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48E9E6C-70F7-7571-E084-BD514EC84C43}"/>
                  </a:ext>
                </a:extLst>
              </p:cNvPr>
              <p:cNvSpPr txBox="1"/>
              <p:nvPr/>
            </p:nvSpPr>
            <p:spPr>
              <a:xfrm>
                <a:off x="8408880" y="1920150"/>
                <a:ext cx="18635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SM Fermion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04C157F-1997-8F04-0108-F4FAB0C00CD3}"/>
                  </a:ext>
                </a:extLst>
              </p:cNvPr>
              <p:cNvSpPr txBox="1"/>
              <p:nvPr/>
            </p:nvSpPr>
            <p:spPr>
              <a:xfrm>
                <a:off x="8408880" y="1483929"/>
                <a:ext cx="18635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SM Scalars</a:t>
                </a: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F171316B-187A-A676-32F5-1731DF9A19C4}"/>
                </a:ext>
              </a:extLst>
            </p:cNvPr>
            <p:cNvGrpSpPr/>
            <p:nvPr/>
          </p:nvGrpSpPr>
          <p:grpSpPr>
            <a:xfrm>
              <a:off x="10046189" y="3389599"/>
              <a:ext cx="1856662" cy="784579"/>
              <a:chOff x="9401830" y="3413989"/>
              <a:chExt cx="1856662" cy="784579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B7666AB-5027-A2DD-E637-0D2287F702E1}"/>
                  </a:ext>
                </a:extLst>
              </p:cNvPr>
              <p:cNvSpPr txBox="1"/>
              <p:nvPr/>
            </p:nvSpPr>
            <p:spPr>
              <a:xfrm>
                <a:off x="9401830" y="3413989"/>
                <a:ext cx="18566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New Scalars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13692DA-D56C-BD37-803D-170367816E7B}"/>
                  </a:ext>
                </a:extLst>
              </p:cNvPr>
              <p:cNvSpPr txBox="1"/>
              <p:nvPr/>
            </p:nvSpPr>
            <p:spPr>
              <a:xfrm>
                <a:off x="9401830" y="3829236"/>
                <a:ext cx="18566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New Vector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365463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8F17F-EE31-1D4F-B600-51D6F6910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particles</a:t>
            </a:r>
          </a:p>
        </p:txBody>
      </p:sp>
      <p:sp>
        <p:nvSpPr>
          <p:cNvPr id="181" name="Footer Placeholder 180">
            <a:extLst>
              <a:ext uri="{FF2B5EF4-FFF2-40B4-BE49-F238E27FC236}">
                <a16:creationId xmlns:a16="http://schemas.microsoft.com/office/drawing/2014/main" id="{1ADB44F5-9A6F-0657-C04B-241FB8DC3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Diana Sokhashvili </a:t>
            </a:r>
          </a:p>
        </p:txBody>
      </p:sp>
      <p:sp>
        <p:nvSpPr>
          <p:cNvPr id="182" name="Slide Number Placeholder 181">
            <a:extLst>
              <a:ext uri="{FF2B5EF4-FFF2-40B4-BE49-F238E27FC236}">
                <a16:creationId xmlns:a16="http://schemas.microsoft.com/office/drawing/2014/main" id="{DFFEC3BE-80C6-C450-140B-B445AC179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17987-7C69-41B3-BC4D-3629330406E3}" type="slidenum">
              <a:rPr lang="en-US" smtClean="0"/>
              <a:t>17</a:t>
            </a:fld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369CCB7-696D-0846-398C-BBAA130DF710}"/>
              </a:ext>
            </a:extLst>
          </p:cNvPr>
          <p:cNvGrpSpPr/>
          <p:nvPr/>
        </p:nvGrpSpPr>
        <p:grpSpPr>
          <a:xfrm>
            <a:off x="1207202" y="1798179"/>
            <a:ext cx="4360155" cy="2651876"/>
            <a:chOff x="3918756" y="2009383"/>
            <a:chExt cx="3967162" cy="21896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61FBBDCB-C968-C51B-9478-7A3BA103DB90}"/>
                    </a:ext>
                  </a:extLst>
                </p:cNvPr>
                <p:cNvSpPr txBox="1"/>
                <p:nvPr/>
              </p:nvSpPr>
              <p:spPr>
                <a:xfrm>
                  <a:off x="4819767" y="2538043"/>
                  <a:ext cx="588844" cy="4298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{3,2,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61FBBDCB-C968-C51B-9478-7A3BA103DB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19767" y="2538043"/>
                  <a:ext cx="588844" cy="42986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40D014F5-516D-4C85-461F-37E3F1120F62}"/>
                    </a:ext>
                  </a:extLst>
                </p:cNvPr>
                <p:cNvSpPr txBox="1"/>
                <p:nvPr/>
              </p:nvSpPr>
              <p:spPr>
                <a:xfrm>
                  <a:off x="5099508" y="3229798"/>
                  <a:ext cx="588844" cy="4298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,1,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40D014F5-516D-4C85-461F-37E3F1120F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99508" y="3229798"/>
                  <a:ext cx="588844" cy="42986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412B64ED-44D4-5650-B597-02D5B3AB8431}"/>
                    </a:ext>
                  </a:extLst>
                </p:cNvPr>
                <p:cNvSpPr txBox="1"/>
                <p:nvPr/>
              </p:nvSpPr>
              <p:spPr>
                <a:xfrm>
                  <a:off x="6064255" y="3229797"/>
                  <a:ext cx="588844" cy="4298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,2,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412B64ED-44D4-5650-B597-02D5B3AB84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64255" y="3229797"/>
                  <a:ext cx="588844" cy="42986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DDD7085-7E24-CBDA-46CC-F42AD03840CE}"/>
                </a:ext>
              </a:extLst>
            </p:cNvPr>
            <p:cNvSpPr txBox="1"/>
            <p:nvPr/>
          </p:nvSpPr>
          <p:spPr>
            <a:xfrm>
              <a:off x="3918756" y="2010178"/>
              <a:ext cx="228564" cy="2748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1C663B9-3DB5-966D-DF39-BB45EAC593B6}"/>
                </a:ext>
              </a:extLst>
            </p:cNvPr>
            <p:cNvSpPr txBox="1"/>
            <p:nvPr/>
          </p:nvSpPr>
          <p:spPr>
            <a:xfrm>
              <a:off x="7657354" y="3924248"/>
              <a:ext cx="228564" cy="2748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L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330B54B-361F-BD51-D875-034DB7C15146}"/>
                </a:ext>
              </a:extLst>
            </p:cNvPr>
            <p:cNvSpPr txBox="1"/>
            <p:nvPr/>
          </p:nvSpPr>
          <p:spPr>
            <a:xfrm>
              <a:off x="7657354" y="2010178"/>
              <a:ext cx="228564" cy="2748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39FD246-04EC-2174-7667-C212800AE0ED}"/>
                </a:ext>
              </a:extLst>
            </p:cNvPr>
            <p:cNvSpPr txBox="1"/>
            <p:nvPr/>
          </p:nvSpPr>
          <p:spPr>
            <a:xfrm>
              <a:off x="3918756" y="3924248"/>
              <a:ext cx="228564" cy="2748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Q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001D808-3B42-7480-B037-B261F6AFE09E}"/>
                </a:ext>
              </a:extLst>
            </p:cNvPr>
            <p:cNvSpPr txBox="1"/>
            <p:nvPr/>
          </p:nvSpPr>
          <p:spPr>
            <a:xfrm>
              <a:off x="5046014" y="2010178"/>
              <a:ext cx="228564" cy="2748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H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EF337D4-9787-379A-0AD8-559B59339BFC}"/>
                </a:ext>
              </a:extLst>
            </p:cNvPr>
            <p:cNvSpPr txBox="1"/>
            <p:nvPr/>
          </p:nvSpPr>
          <p:spPr>
            <a:xfrm>
              <a:off x="5755330" y="2009383"/>
              <a:ext cx="228564" cy="2748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H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FBC0BB9-A154-75FB-B172-0CA5726FC5F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288750" y="2236624"/>
              <a:ext cx="333958" cy="4145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4035BF4-D12A-F8BF-13F2-3FC2831FA4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04630" y="2383590"/>
              <a:ext cx="3491" cy="1168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1559D7A-7960-B0D2-7ED4-3FA1379EC612}"/>
                </a:ext>
              </a:extLst>
            </p:cNvPr>
            <p:cNvCxnSpPr>
              <a:cxnSpLocks/>
            </p:cNvCxnSpPr>
            <p:nvPr/>
          </p:nvCxnSpPr>
          <p:spPr>
            <a:xfrm>
              <a:off x="4393916" y="2479433"/>
              <a:ext cx="111567" cy="202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821FE8A-F830-460B-6BDC-02C5EA51742E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4200529" y="3139297"/>
              <a:ext cx="819635" cy="8897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F516F9C-9A7D-8711-8770-721C354E04C6}"/>
                </a:ext>
              </a:extLst>
            </p:cNvPr>
            <p:cNvCxnSpPr>
              <a:cxnSpLocks/>
            </p:cNvCxnSpPr>
            <p:nvPr/>
          </p:nvCxnSpPr>
          <p:spPr>
            <a:xfrm rot="18547285" flipV="1">
              <a:off x="4579717" y="3597392"/>
              <a:ext cx="88372" cy="741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6E8D4ED-9277-2E11-F460-3E08061EFF3C}"/>
                </a:ext>
              </a:extLst>
            </p:cNvPr>
            <p:cNvCxnSpPr>
              <a:cxnSpLocks/>
            </p:cNvCxnSpPr>
            <p:nvPr/>
          </p:nvCxnSpPr>
          <p:spPr>
            <a:xfrm rot="18547285">
              <a:off x="4523040" y="3549828"/>
              <a:ext cx="88372" cy="741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30696C8-608C-9DB3-D81C-C32CB9E80A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90025" y="2232324"/>
              <a:ext cx="774140" cy="942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8C72262-A95D-83F6-16D2-15E7BEDA71F5}"/>
                </a:ext>
              </a:extLst>
            </p:cNvPr>
            <p:cNvCxnSpPr>
              <a:cxnSpLocks/>
            </p:cNvCxnSpPr>
            <p:nvPr/>
          </p:nvCxnSpPr>
          <p:spPr>
            <a:xfrm rot="7950406">
              <a:off x="7184265" y="2666733"/>
              <a:ext cx="98234" cy="667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FBD81A9-E0ED-8606-8BBF-80677770DCB9}"/>
                </a:ext>
              </a:extLst>
            </p:cNvPr>
            <p:cNvCxnSpPr>
              <a:cxnSpLocks/>
            </p:cNvCxnSpPr>
            <p:nvPr/>
          </p:nvCxnSpPr>
          <p:spPr>
            <a:xfrm rot="7950406" flipV="1">
              <a:off x="7135817" y="2620913"/>
              <a:ext cx="98234" cy="667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C885026-5FEA-1446-07F8-5EDECCCE4C93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6825072" y="3139298"/>
              <a:ext cx="819635" cy="8897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E7FF09A-FBC6-429F-6A1E-7C9EABC6EA0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219644" y="3569478"/>
              <a:ext cx="16010" cy="1157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1127B6A-2465-46AB-698A-341BA37949D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218924" y="3570332"/>
              <a:ext cx="113285" cy="2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45AEB86-36CE-BAE3-FFF3-A262BAF4F256}"/>
                </a:ext>
              </a:extLst>
            </p:cNvPr>
            <p:cNvCxnSpPr>
              <a:cxnSpLocks/>
            </p:cNvCxnSpPr>
            <p:nvPr/>
          </p:nvCxnSpPr>
          <p:spPr>
            <a:xfrm>
              <a:off x="5922622" y="2296645"/>
              <a:ext cx="0" cy="877702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B9AEFF6-8A07-7E95-1A94-B7EE4B148560}"/>
                </a:ext>
              </a:extLst>
            </p:cNvPr>
            <p:cNvCxnSpPr>
              <a:cxnSpLocks/>
            </p:cNvCxnSpPr>
            <p:nvPr/>
          </p:nvCxnSpPr>
          <p:spPr>
            <a:xfrm rot="5223147">
              <a:off x="5914912" y="2564135"/>
              <a:ext cx="88372" cy="741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279EBB3-D65B-0D83-A9CB-1A0A9F12278C}"/>
                </a:ext>
              </a:extLst>
            </p:cNvPr>
            <p:cNvCxnSpPr>
              <a:cxnSpLocks/>
            </p:cNvCxnSpPr>
            <p:nvPr/>
          </p:nvCxnSpPr>
          <p:spPr>
            <a:xfrm rot="5223147" flipV="1">
              <a:off x="5841954" y="2568012"/>
              <a:ext cx="88372" cy="741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C3F880F-30F1-862D-17F1-3FFA98202A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1652" y="2296645"/>
              <a:ext cx="387070" cy="32138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34D6F37-3D5A-922B-1193-ED3C527F20E0}"/>
                </a:ext>
              </a:extLst>
            </p:cNvPr>
            <p:cNvCxnSpPr>
              <a:cxnSpLocks/>
            </p:cNvCxnSpPr>
            <p:nvPr/>
          </p:nvCxnSpPr>
          <p:spPr>
            <a:xfrm rot="8537971">
              <a:off x="4862112" y="2436941"/>
              <a:ext cx="95201" cy="688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1E8A636-D376-8617-9E29-241CB511AEBD}"/>
                </a:ext>
              </a:extLst>
            </p:cNvPr>
            <p:cNvCxnSpPr>
              <a:cxnSpLocks/>
            </p:cNvCxnSpPr>
            <p:nvPr/>
          </p:nvCxnSpPr>
          <p:spPr>
            <a:xfrm rot="8537971" flipV="1">
              <a:off x="4821923" y="2383285"/>
              <a:ext cx="95201" cy="688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6A461CE0-08E2-5C73-1805-89F0780154E7}"/>
                </a:ext>
              </a:extLst>
            </p:cNvPr>
            <p:cNvGrpSpPr/>
            <p:nvPr/>
          </p:nvGrpSpPr>
          <p:grpSpPr>
            <a:xfrm>
              <a:off x="4620868" y="2650254"/>
              <a:ext cx="427312" cy="519981"/>
              <a:chOff x="1594333" y="2147978"/>
              <a:chExt cx="427312" cy="519981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39CEE19E-25FC-EDC0-F746-D573DD670FAC}"/>
                  </a:ext>
                </a:extLst>
              </p:cNvPr>
              <p:cNvCxnSpPr>
                <a:cxnSpLocks/>
              </p:cNvCxnSpPr>
              <p:nvPr/>
            </p:nvCxnSpPr>
            <p:spPr>
              <a:xfrm rot="2750664">
                <a:off x="1762227" y="2312988"/>
                <a:ext cx="88372" cy="74153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0B669CDB-F992-D1CE-4D47-B7F146585A9D}"/>
                  </a:ext>
                </a:extLst>
              </p:cNvPr>
              <p:cNvCxnSpPr>
                <a:cxnSpLocks/>
              </p:cNvCxnSpPr>
              <p:nvPr/>
            </p:nvCxnSpPr>
            <p:spPr>
              <a:xfrm rot="2750664" flipV="1">
                <a:off x="1709813" y="2365500"/>
                <a:ext cx="88372" cy="74153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CDD2A058-073E-74FC-81D1-A812CDE8057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594333" y="2147978"/>
                <a:ext cx="427312" cy="51998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9" name="Group 228">
              <a:extLst>
                <a:ext uri="{FF2B5EF4-FFF2-40B4-BE49-F238E27FC236}">
                  <a16:creationId xmlns:a16="http://schemas.microsoft.com/office/drawing/2014/main" id="{9064E34A-C545-5D48-CB5B-E804C1E28889}"/>
                </a:ext>
              </a:extLst>
            </p:cNvPr>
            <p:cNvGrpSpPr/>
            <p:nvPr/>
          </p:nvGrpSpPr>
          <p:grpSpPr>
            <a:xfrm>
              <a:off x="5055220" y="3107865"/>
              <a:ext cx="1734800" cy="136557"/>
              <a:chOff x="2028685" y="2605589"/>
              <a:chExt cx="1734800" cy="136557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8CFFF800-3C31-F89D-A5C7-465FA3A9C2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28685" y="2672072"/>
                <a:ext cx="870150" cy="0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C6E89ADA-9AC9-09D2-10B3-DA04F0E368CE}"/>
                  </a:ext>
                </a:extLst>
              </p:cNvPr>
              <p:cNvCxnSpPr>
                <a:cxnSpLocks/>
              </p:cNvCxnSpPr>
              <p:nvPr/>
            </p:nvCxnSpPr>
            <p:spPr>
              <a:xfrm rot="21423147">
                <a:off x="2342111" y="2605589"/>
                <a:ext cx="95201" cy="68833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B35AA664-EB30-48E0-0D40-21D2A0C7F2E9}"/>
                  </a:ext>
                </a:extLst>
              </p:cNvPr>
              <p:cNvCxnSpPr>
                <a:cxnSpLocks/>
              </p:cNvCxnSpPr>
              <p:nvPr/>
            </p:nvCxnSpPr>
            <p:spPr>
              <a:xfrm rot="21423147" flipV="1">
                <a:off x="2345491" y="2673313"/>
                <a:ext cx="95201" cy="68833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072B2AC3-07F6-2CD1-3717-081EE9011B3F}"/>
                  </a:ext>
                </a:extLst>
              </p:cNvPr>
              <p:cNvCxnSpPr>
                <a:cxnSpLocks/>
              </p:cNvCxnSpPr>
              <p:nvPr/>
            </p:nvCxnSpPr>
            <p:spPr>
              <a:xfrm rot="21423147">
                <a:off x="3177851" y="2605589"/>
                <a:ext cx="95201" cy="68833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E5B282C3-A3BE-F03D-2DBD-5ACC3621E96A}"/>
                  </a:ext>
                </a:extLst>
              </p:cNvPr>
              <p:cNvCxnSpPr>
                <a:cxnSpLocks/>
              </p:cNvCxnSpPr>
              <p:nvPr/>
            </p:nvCxnSpPr>
            <p:spPr>
              <a:xfrm rot="21423147" flipV="1">
                <a:off x="3181231" y="2673313"/>
                <a:ext cx="95201" cy="68833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9CC68602-9E84-E29C-D9D3-E58280C343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18417" y="2667960"/>
                <a:ext cx="845068" cy="0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E963F35E-8CFF-4686-C98F-FBA1A432CFD0}"/>
              </a:ext>
            </a:extLst>
          </p:cNvPr>
          <p:cNvGrpSpPr/>
          <p:nvPr/>
        </p:nvGrpSpPr>
        <p:grpSpPr>
          <a:xfrm>
            <a:off x="1899786" y="4714033"/>
            <a:ext cx="2974987" cy="749012"/>
            <a:chOff x="1974792" y="5096794"/>
            <a:chExt cx="2760148" cy="7666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BA9E3761-082A-7776-B6D5-2B39A406C112}"/>
                    </a:ext>
                  </a:extLst>
                </p:cNvPr>
                <p:cNvSpPr txBox="1"/>
                <p:nvPr/>
              </p:nvSpPr>
              <p:spPr>
                <a:xfrm>
                  <a:off x="1990426" y="5096794"/>
                  <a:ext cx="2744514" cy="7666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{3,2,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a14:m>
                  <a:r>
                    <a:rPr lang="en-US" dirty="0"/>
                    <a:t>,</a:t>
                  </a:r>
                  <a:r>
                    <a:rPr lang="en-US" b="0" dirty="0"/>
                    <a:t>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{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,1,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a14:m>
                  <a:r>
                    <a:rPr lang="en-US" dirty="0"/>
                    <a:t>,</a:t>
                  </a:r>
                  <a:r>
                    <a:rPr lang="en-US" b="0" dirty="0"/>
                    <a:t>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{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,2,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a14:m>
                  <a:endParaRPr lang="en-US" dirty="0"/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BA9E3761-082A-7776-B6D5-2B39A406C1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90426" y="5096794"/>
                  <a:ext cx="2744514" cy="766685"/>
                </a:xfrm>
                <a:prstGeom prst="rect">
                  <a:avLst/>
                </a:prstGeom>
                <a:blipFill>
                  <a:blip r:embed="rId6"/>
                  <a:stretch>
                    <a:fillRect l="-6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6D0DB8AC-F0EF-FBEB-796E-2333842C11D3}"/>
                </a:ext>
              </a:extLst>
            </p:cNvPr>
            <p:cNvSpPr/>
            <p:nvPr/>
          </p:nvSpPr>
          <p:spPr>
            <a:xfrm>
              <a:off x="1974792" y="5096796"/>
              <a:ext cx="2564003" cy="548633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E7B0CFA4-59E9-FD65-1A97-A37A0ACE646F}"/>
              </a:ext>
            </a:extLst>
          </p:cNvPr>
          <p:cNvGrpSpPr/>
          <p:nvPr/>
        </p:nvGrpSpPr>
        <p:grpSpPr>
          <a:xfrm>
            <a:off x="7523779" y="4714033"/>
            <a:ext cx="3269140" cy="573626"/>
            <a:chOff x="1200484" y="4000729"/>
            <a:chExt cx="3269140" cy="5736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5" name="TextBox 144">
                  <a:extLst>
                    <a:ext uri="{FF2B5EF4-FFF2-40B4-BE49-F238E27FC236}">
                      <a16:creationId xmlns:a16="http://schemas.microsoft.com/office/drawing/2014/main" id="{69E9B820-60D6-0306-E4E6-676FF4B3B899}"/>
                    </a:ext>
                  </a:extLst>
                </p:cNvPr>
                <p:cNvSpPr txBox="1"/>
                <p:nvPr/>
              </p:nvSpPr>
              <p:spPr>
                <a:xfrm>
                  <a:off x="1395501" y="4033886"/>
                  <a:ext cx="3074123" cy="54046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3,2,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</m:oMath>
                  </a14:m>
                  <a:r>
                    <a:rPr lang="en-US" dirty="0"/>
                    <a:t>,</a:t>
                  </a:r>
                  <a:r>
                    <a:rPr lang="en-US" b="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acc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,1,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</m:oMath>
                  </a14:m>
                  <a:r>
                    <a:rPr lang="en-US" dirty="0"/>
                    <a:t>,</a:t>
                  </a:r>
                  <a:r>
                    <a:rPr lang="en-US" b="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acc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,2,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3795EC5B-0A1B-BDC3-0503-0A0280D5FB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5501" y="4033886"/>
                  <a:ext cx="3074123" cy="540469"/>
                </a:xfrm>
                <a:prstGeom prst="rect">
                  <a:avLst/>
                </a:prstGeom>
                <a:blipFill>
                  <a:blip r:embed="rId12"/>
                  <a:stretch>
                    <a:fillRect b="-22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6" name="Rectangle: Rounded Corners 145">
              <a:extLst>
                <a:ext uri="{FF2B5EF4-FFF2-40B4-BE49-F238E27FC236}">
                  <a16:creationId xmlns:a16="http://schemas.microsoft.com/office/drawing/2014/main" id="{56960050-60B0-3006-E35A-AF92C588DD8D}"/>
                </a:ext>
              </a:extLst>
            </p:cNvPr>
            <p:cNvSpPr/>
            <p:nvPr/>
          </p:nvSpPr>
          <p:spPr>
            <a:xfrm>
              <a:off x="1200484" y="4000729"/>
              <a:ext cx="3190539" cy="573625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45CFE61E-98E8-F50B-6242-46EEC021F3A2}"/>
              </a:ext>
            </a:extLst>
          </p:cNvPr>
          <p:cNvGrpSpPr/>
          <p:nvPr/>
        </p:nvGrpSpPr>
        <p:grpSpPr>
          <a:xfrm>
            <a:off x="6978272" y="1798179"/>
            <a:ext cx="4360155" cy="2664122"/>
            <a:chOff x="6822195" y="2165128"/>
            <a:chExt cx="3967162" cy="21896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9C482F07-D407-3753-63B4-73397F281C4A}"/>
                    </a:ext>
                  </a:extLst>
                </p:cNvPr>
                <p:cNvSpPr txBox="1"/>
                <p:nvPr/>
              </p:nvSpPr>
              <p:spPr>
                <a:xfrm>
                  <a:off x="7723206" y="2693788"/>
                  <a:ext cx="588844" cy="4298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{3,2,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9C482F07-D407-3753-63B4-73397F281C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23206" y="2693788"/>
                  <a:ext cx="588844" cy="429861"/>
                </a:xfrm>
                <a:prstGeom prst="rect">
                  <a:avLst/>
                </a:prstGeom>
                <a:blipFill>
                  <a:blip r:embed="rId13"/>
                  <a:stretch>
                    <a:fillRect r="-20755" b="-814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2723E00F-C126-60C3-F02A-BC36C967B34E}"/>
                    </a:ext>
                  </a:extLst>
                </p:cNvPr>
                <p:cNvSpPr txBox="1"/>
                <p:nvPr/>
              </p:nvSpPr>
              <p:spPr>
                <a:xfrm>
                  <a:off x="8002947" y="3385543"/>
                  <a:ext cx="588844" cy="4298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,1,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2723E00F-C126-60C3-F02A-BC36C967B3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2947" y="3385543"/>
                  <a:ext cx="588844" cy="429861"/>
                </a:xfrm>
                <a:prstGeom prst="rect">
                  <a:avLst/>
                </a:prstGeom>
                <a:blipFill>
                  <a:blip r:embed="rId14"/>
                  <a:stretch>
                    <a:fillRect r="-25472" b="-82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336E8379-D6F6-A7BC-D8D3-76F7FF8C8752}"/>
                    </a:ext>
                  </a:extLst>
                </p:cNvPr>
                <p:cNvSpPr txBox="1"/>
                <p:nvPr/>
              </p:nvSpPr>
              <p:spPr>
                <a:xfrm>
                  <a:off x="8967694" y="3385542"/>
                  <a:ext cx="588844" cy="4298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,2,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336E8379-D6F6-A7BC-D8D3-76F7FF8C87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67694" y="3385542"/>
                  <a:ext cx="588844" cy="429861"/>
                </a:xfrm>
                <a:prstGeom prst="rect">
                  <a:avLst/>
                </a:prstGeom>
                <a:blipFill>
                  <a:blip r:embed="rId15"/>
                  <a:stretch>
                    <a:fillRect r="-25472" b="-94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4399FFF-25E9-99D3-1028-05764473AD15}"/>
                </a:ext>
              </a:extLst>
            </p:cNvPr>
            <p:cNvSpPr txBox="1"/>
            <p:nvPr/>
          </p:nvSpPr>
          <p:spPr>
            <a:xfrm>
              <a:off x="6822195" y="2165923"/>
              <a:ext cx="228564" cy="2748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9323A7A-3A5C-FB5B-72B8-FF149DF802CA}"/>
                </a:ext>
              </a:extLst>
            </p:cNvPr>
            <p:cNvSpPr txBox="1"/>
            <p:nvPr/>
          </p:nvSpPr>
          <p:spPr>
            <a:xfrm>
              <a:off x="10560793" y="4079993"/>
              <a:ext cx="228564" cy="2748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L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9156B9B-A36F-995A-E0E6-BE3857DC038B}"/>
                </a:ext>
              </a:extLst>
            </p:cNvPr>
            <p:cNvSpPr txBox="1"/>
            <p:nvPr/>
          </p:nvSpPr>
          <p:spPr>
            <a:xfrm>
              <a:off x="10560793" y="2165923"/>
              <a:ext cx="228564" cy="2748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D4C870B-72CB-D9B9-7924-52A5E0F4D217}"/>
                </a:ext>
              </a:extLst>
            </p:cNvPr>
            <p:cNvSpPr txBox="1"/>
            <p:nvPr/>
          </p:nvSpPr>
          <p:spPr>
            <a:xfrm>
              <a:off x="6822195" y="4079993"/>
              <a:ext cx="228564" cy="2748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Q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1FC845E-ADFE-1164-8526-850D8AA082BD}"/>
                </a:ext>
              </a:extLst>
            </p:cNvPr>
            <p:cNvSpPr txBox="1"/>
            <p:nvPr/>
          </p:nvSpPr>
          <p:spPr>
            <a:xfrm>
              <a:off x="7949453" y="2165923"/>
              <a:ext cx="228564" cy="2748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H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8E30AF4-4B15-8738-54A7-13D4DFB5FA7B}"/>
                </a:ext>
              </a:extLst>
            </p:cNvPr>
            <p:cNvSpPr txBox="1"/>
            <p:nvPr/>
          </p:nvSpPr>
          <p:spPr>
            <a:xfrm>
              <a:off x="8658769" y="2165128"/>
              <a:ext cx="228564" cy="2748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H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2393745B-4E82-BB81-FFEE-BACCD9E39C6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174856" y="2400197"/>
              <a:ext cx="333958" cy="4145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B0E81CD6-C99D-E266-C20D-5BA94E68CC5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90736" y="2547164"/>
              <a:ext cx="3491" cy="1168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D33A775A-AC9A-0FA8-DA74-6E5FBEF4A8EB}"/>
                </a:ext>
              </a:extLst>
            </p:cNvPr>
            <p:cNvCxnSpPr>
              <a:cxnSpLocks/>
            </p:cNvCxnSpPr>
            <p:nvPr/>
          </p:nvCxnSpPr>
          <p:spPr>
            <a:xfrm>
              <a:off x="7280021" y="2643007"/>
              <a:ext cx="111567" cy="202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D01404F5-26E6-5543-81F4-B85256BEAE2F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7103968" y="3295042"/>
              <a:ext cx="819635" cy="8897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6F5F1E47-FB56-CBC0-DB12-9087B2E42EC6}"/>
                </a:ext>
              </a:extLst>
            </p:cNvPr>
            <p:cNvCxnSpPr>
              <a:cxnSpLocks/>
            </p:cNvCxnSpPr>
            <p:nvPr/>
          </p:nvCxnSpPr>
          <p:spPr>
            <a:xfrm rot="18547285" flipV="1">
              <a:off x="7483156" y="3753137"/>
              <a:ext cx="88372" cy="741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499CC933-7E5C-792C-29D6-6F6798DD76D4}"/>
                </a:ext>
              </a:extLst>
            </p:cNvPr>
            <p:cNvCxnSpPr>
              <a:cxnSpLocks/>
            </p:cNvCxnSpPr>
            <p:nvPr/>
          </p:nvCxnSpPr>
          <p:spPr>
            <a:xfrm rot="18547285">
              <a:off x="7426479" y="3705573"/>
              <a:ext cx="88372" cy="741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35BDCB63-92DF-A382-5F00-C9B2610CEB6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93464" y="2388069"/>
              <a:ext cx="774140" cy="942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E202BE4-43F2-319F-2E24-F8B0FE37D63C}"/>
                </a:ext>
              </a:extLst>
            </p:cNvPr>
            <p:cNvCxnSpPr>
              <a:cxnSpLocks/>
            </p:cNvCxnSpPr>
            <p:nvPr/>
          </p:nvCxnSpPr>
          <p:spPr>
            <a:xfrm rot="7950406">
              <a:off x="10087704" y="2822478"/>
              <a:ext cx="98234" cy="667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8BBEBB8B-A9D1-097F-5587-2DAB916743EE}"/>
                </a:ext>
              </a:extLst>
            </p:cNvPr>
            <p:cNvCxnSpPr>
              <a:cxnSpLocks/>
            </p:cNvCxnSpPr>
            <p:nvPr/>
          </p:nvCxnSpPr>
          <p:spPr>
            <a:xfrm rot="7950406" flipV="1">
              <a:off x="10039256" y="2776658"/>
              <a:ext cx="98234" cy="667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1C21D8CA-BBB8-7B8E-0E04-F9D85D6CFCD4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9728511" y="3295043"/>
              <a:ext cx="819635" cy="8897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052E4F3-F1FF-1285-2413-2120AAAAEE6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123083" y="3725223"/>
              <a:ext cx="16010" cy="1157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C773DB8D-08C7-7705-C6DD-E4D4BDDB37C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122363" y="3726077"/>
              <a:ext cx="113285" cy="2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C9080C5E-45AE-96FF-F70C-0100F5048A71}"/>
                </a:ext>
              </a:extLst>
            </p:cNvPr>
            <p:cNvCxnSpPr>
              <a:cxnSpLocks/>
            </p:cNvCxnSpPr>
            <p:nvPr/>
          </p:nvCxnSpPr>
          <p:spPr>
            <a:xfrm>
              <a:off x="8826061" y="2452390"/>
              <a:ext cx="0" cy="877702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E523154C-7299-860A-1065-2E182EB392D6}"/>
                </a:ext>
              </a:extLst>
            </p:cNvPr>
            <p:cNvCxnSpPr>
              <a:cxnSpLocks/>
            </p:cNvCxnSpPr>
            <p:nvPr/>
          </p:nvCxnSpPr>
          <p:spPr>
            <a:xfrm rot="5223147">
              <a:off x="8818351" y="2719880"/>
              <a:ext cx="88372" cy="741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E70AEC66-B6C2-83BC-D5A7-2884BDA693C8}"/>
                </a:ext>
              </a:extLst>
            </p:cNvPr>
            <p:cNvCxnSpPr>
              <a:cxnSpLocks/>
            </p:cNvCxnSpPr>
            <p:nvPr/>
          </p:nvCxnSpPr>
          <p:spPr>
            <a:xfrm rot="5223147" flipV="1">
              <a:off x="8745393" y="2723757"/>
              <a:ext cx="88372" cy="741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3053C253-83C3-1787-4F6C-8EF87C438F1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75091" y="2452390"/>
              <a:ext cx="387070" cy="32138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509EBB0B-2946-817B-8D33-A8E400F4C4C0}"/>
                </a:ext>
              </a:extLst>
            </p:cNvPr>
            <p:cNvCxnSpPr>
              <a:cxnSpLocks/>
            </p:cNvCxnSpPr>
            <p:nvPr/>
          </p:nvCxnSpPr>
          <p:spPr>
            <a:xfrm rot="8537971">
              <a:off x="7765551" y="2592686"/>
              <a:ext cx="95201" cy="688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2C442D28-C7D4-AB05-2E30-95A034A90CE7}"/>
                </a:ext>
              </a:extLst>
            </p:cNvPr>
            <p:cNvCxnSpPr>
              <a:cxnSpLocks/>
            </p:cNvCxnSpPr>
            <p:nvPr/>
          </p:nvCxnSpPr>
          <p:spPr>
            <a:xfrm rot="8537971" flipV="1">
              <a:off x="7725362" y="2539030"/>
              <a:ext cx="95201" cy="688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CE77C73E-6D50-66B8-1B44-9BD6B886A4DE}"/>
                </a:ext>
              </a:extLst>
            </p:cNvPr>
            <p:cNvGrpSpPr/>
            <p:nvPr/>
          </p:nvGrpSpPr>
          <p:grpSpPr>
            <a:xfrm rot="3062569">
              <a:off x="7280130" y="2966844"/>
              <a:ext cx="714846" cy="392243"/>
              <a:chOff x="2748268" y="6124516"/>
              <a:chExt cx="1492667" cy="623350"/>
            </a:xfrm>
          </p:grpSpPr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F251DFFD-1529-5A88-D5D1-457AF81B3C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64086" y="6217224"/>
                <a:ext cx="1476849" cy="0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0" name="TextBox 139">
                    <a:extLst>
                      <a:ext uri="{FF2B5EF4-FFF2-40B4-BE49-F238E27FC236}">
                        <a16:creationId xmlns:a16="http://schemas.microsoft.com/office/drawing/2014/main" id="{3C71EC38-AC47-D21B-6321-BC5B0AA05B3E}"/>
                      </a:ext>
                    </a:extLst>
                  </p:cNvPr>
                  <p:cNvSpPr txBox="1"/>
                  <p:nvPr/>
                </p:nvSpPr>
                <p:spPr>
                  <a:xfrm>
                    <a:off x="2748268" y="6307661"/>
                    <a:ext cx="558987" cy="44020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71" name="TextBox 170">
                    <a:extLst>
                      <a:ext uri="{FF2B5EF4-FFF2-40B4-BE49-F238E27FC236}">
                        <a16:creationId xmlns:a16="http://schemas.microsoft.com/office/drawing/2014/main" id="{A1DD4D5A-C3B8-41AF-0495-51F3B13A24B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48268" y="6307661"/>
                    <a:ext cx="558987" cy="440205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12500" t="-7813" b="-937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1" name="TextBox 140">
                    <a:extLst>
                      <a:ext uri="{FF2B5EF4-FFF2-40B4-BE49-F238E27FC236}">
                        <a16:creationId xmlns:a16="http://schemas.microsoft.com/office/drawing/2014/main" id="{B96D601E-A297-9B9B-5426-6EE89E511CC1}"/>
                      </a:ext>
                    </a:extLst>
                  </p:cNvPr>
                  <p:cNvSpPr txBox="1"/>
                  <p:nvPr/>
                </p:nvSpPr>
                <p:spPr>
                  <a:xfrm>
                    <a:off x="3583074" y="6286374"/>
                    <a:ext cx="600359" cy="44020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72" name="TextBox 171">
                    <a:extLst>
                      <a:ext uri="{FF2B5EF4-FFF2-40B4-BE49-F238E27FC236}">
                        <a16:creationId xmlns:a16="http://schemas.microsoft.com/office/drawing/2014/main" id="{06F27CF3-3B87-1198-7299-45ABC929535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83074" y="6286374"/>
                    <a:ext cx="600359" cy="440205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12121" t="-9091" b="-909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42" name="Group 141">
                <a:extLst>
                  <a:ext uri="{FF2B5EF4-FFF2-40B4-BE49-F238E27FC236}">
                    <a16:creationId xmlns:a16="http://schemas.microsoft.com/office/drawing/2014/main" id="{EEA5ADB3-18B7-9594-4EFF-8D34C55232D6}"/>
                  </a:ext>
                </a:extLst>
              </p:cNvPr>
              <p:cNvGrpSpPr/>
              <p:nvPr/>
            </p:nvGrpSpPr>
            <p:grpSpPr>
              <a:xfrm>
                <a:off x="3399524" y="6124516"/>
                <a:ext cx="163310" cy="192770"/>
                <a:chOff x="3037720" y="5483982"/>
                <a:chExt cx="370501" cy="370501"/>
              </a:xfrm>
            </p:grpSpPr>
            <p:cxnSp>
              <p:nvCxnSpPr>
                <p:cNvPr id="143" name="Straight Connector 142">
                  <a:extLst>
                    <a:ext uri="{FF2B5EF4-FFF2-40B4-BE49-F238E27FC236}">
                      <a16:creationId xmlns:a16="http://schemas.microsoft.com/office/drawing/2014/main" id="{6187B902-FE52-4C81-D3B6-659C6DFAC25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037720" y="5483982"/>
                  <a:ext cx="370501" cy="37050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>
                  <a:extLst>
                    <a:ext uri="{FF2B5EF4-FFF2-40B4-BE49-F238E27FC236}">
                      <a16:creationId xmlns:a16="http://schemas.microsoft.com/office/drawing/2014/main" id="{0846EA67-0CE9-EB7F-F653-1A0BC7E8C45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037720" y="5483982"/>
                  <a:ext cx="370501" cy="37050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1053EAF9-B560-AE95-CCDF-BDA0EFB1180D}"/>
                </a:ext>
              </a:extLst>
            </p:cNvPr>
            <p:cNvGrpSpPr/>
            <p:nvPr/>
          </p:nvGrpSpPr>
          <p:grpSpPr>
            <a:xfrm flipV="1">
              <a:off x="7985215" y="3329641"/>
              <a:ext cx="1722074" cy="110282"/>
              <a:chOff x="2056494" y="2564326"/>
              <a:chExt cx="1722074" cy="124926"/>
            </a:xfrm>
          </p:grpSpPr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A1FEA52F-93EF-E3EF-6C3E-AC49250B4616}"/>
                  </a:ext>
                </a:extLst>
              </p:cNvPr>
              <p:cNvSpPr/>
              <p:nvPr/>
            </p:nvSpPr>
            <p:spPr>
              <a:xfrm>
                <a:off x="2056494" y="2564326"/>
                <a:ext cx="862108" cy="121024"/>
              </a:xfrm>
              <a:custGeom>
                <a:avLst/>
                <a:gdLst>
                  <a:gd name="connsiteX0" fmla="*/ 0 w 7965583"/>
                  <a:gd name="connsiteY0" fmla="*/ 328413 h 334855"/>
                  <a:gd name="connsiteX1" fmla="*/ 502276 w 7965583"/>
                  <a:gd name="connsiteY1" fmla="*/ 12881 h 334855"/>
                  <a:gd name="connsiteX2" fmla="*/ 998113 w 7965583"/>
                  <a:gd name="connsiteY2" fmla="*/ 321974 h 334855"/>
                  <a:gd name="connsiteX3" fmla="*/ 1506828 w 7965583"/>
                  <a:gd name="connsiteY3" fmla="*/ 6441 h 334855"/>
                  <a:gd name="connsiteX4" fmla="*/ 2002665 w 7965583"/>
                  <a:gd name="connsiteY4" fmla="*/ 328413 h 334855"/>
                  <a:gd name="connsiteX5" fmla="*/ 2498501 w 7965583"/>
                  <a:gd name="connsiteY5" fmla="*/ 6441 h 334855"/>
                  <a:gd name="connsiteX6" fmla="*/ 2994338 w 7965583"/>
                  <a:gd name="connsiteY6" fmla="*/ 321974 h 334855"/>
                  <a:gd name="connsiteX7" fmla="*/ 3490175 w 7965583"/>
                  <a:gd name="connsiteY7" fmla="*/ 19320 h 334855"/>
                  <a:gd name="connsiteX8" fmla="*/ 3992451 w 7965583"/>
                  <a:gd name="connsiteY8" fmla="*/ 328413 h 334855"/>
                  <a:gd name="connsiteX9" fmla="*/ 4481848 w 7965583"/>
                  <a:gd name="connsiteY9" fmla="*/ 6441 h 334855"/>
                  <a:gd name="connsiteX10" fmla="*/ 4984124 w 7965583"/>
                  <a:gd name="connsiteY10" fmla="*/ 334853 h 334855"/>
                  <a:gd name="connsiteX11" fmla="*/ 5473521 w 7965583"/>
                  <a:gd name="connsiteY11" fmla="*/ 2 h 334855"/>
                  <a:gd name="connsiteX12" fmla="*/ 5969358 w 7965583"/>
                  <a:gd name="connsiteY12" fmla="*/ 328413 h 334855"/>
                  <a:gd name="connsiteX13" fmla="*/ 6478073 w 7965583"/>
                  <a:gd name="connsiteY13" fmla="*/ 12881 h 334855"/>
                  <a:gd name="connsiteX14" fmla="*/ 6973910 w 7965583"/>
                  <a:gd name="connsiteY14" fmla="*/ 328413 h 334855"/>
                  <a:gd name="connsiteX15" fmla="*/ 7469747 w 7965583"/>
                  <a:gd name="connsiteY15" fmla="*/ 12881 h 334855"/>
                  <a:gd name="connsiteX16" fmla="*/ 7965583 w 7965583"/>
                  <a:gd name="connsiteY16" fmla="*/ 328413 h 334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965583" h="334855">
                    <a:moveTo>
                      <a:pt x="0" y="328413"/>
                    </a:moveTo>
                    <a:cubicBezTo>
                      <a:pt x="167962" y="171183"/>
                      <a:pt x="335924" y="13954"/>
                      <a:pt x="502276" y="12881"/>
                    </a:cubicBezTo>
                    <a:cubicBezTo>
                      <a:pt x="668628" y="11808"/>
                      <a:pt x="830688" y="323047"/>
                      <a:pt x="998113" y="321974"/>
                    </a:cubicBezTo>
                    <a:cubicBezTo>
                      <a:pt x="1165538" y="320901"/>
                      <a:pt x="1339403" y="5368"/>
                      <a:pt x="1506828" y="6441"/>
                    </a:cubicBezTo>
                    <a:cubicBezTo>
                      <a:pt x="1674253" y="7514"/>
                      <a:pt x="1837386" y="328413"/>
                      <a:pt x="2002665" y="328413"/>
                    </a:cubicBezTo>
                    <a:cubicBezTo>
                      <a:pt x="2167944" y="328413"/>
                      <a:pt x="2333222" y="7514"/>
                      <a:pt x="2498501" y="6441"/>
                    </a:cubicBezTo>
                    <a:cubicBezTo>
                      <a:pt x="2663780" y="5368"/>
                      <a:pt x="2829059" y="319828"/>
                      <a:pt x="2994338" y="321974"/>
                    </a:cubicBezTo>
                    <a:cubicBezTo>
                      <a:pt x="3159617" y="324120"/>
                      <a:pt x="3323823" y="18247"/>
                      <a:pt x="3490175" y="19320"/>
                    </a:cubicBezTo>
                    <a:cubicBezTo>
                      <a:pt x="3656527" y="20393"/>
                      <a:pt x="3827172" y="330559"/>
                      <a:pt x="3992451" y="328413"/>
                    </a:cubicBezTo>
                    <a:cubicBezTo>
                      <a:pt x="4157730" y="326267"/>
                      <a:pt x="4316569" y="5368"/>
                      <a:pt x="4481848" y="6441"/>
                    </a:cubicBezTo>
                    <a:cubicBezTo>
                      <a:pt x="4647127" y="7514"/>
                      <a:pt x="4818845" y="335926"/>
                      <a:pt x="4984124" y="334853"/>
                    </a:cubicBezTo>
                    <a:cubicBezTo>
                      <a:pt x="5149403" y="333780"/>
                      <a:pt x="5309315" y="1075"/>
                      <a:pt x="5473521" y="2"/>
                    </a:cubicBezTo>
                    <a:cubicBezTo>
                      <a:pt x="5637727" y="-1071"/>
                      <a:pt x="5801933" y="326266"/>
                      <a:pt x="5969358" y="328413"/>
                    </a:cubicBezTo>
                    <a:cubicBezTo>
                      <a:pt x="6136783" y="330560"/>
                      <a:pt x="6310648" y="12881"/>
                      <a:pt x="6478073" y="12881"/>
                    </a:cubicBezTo>
                    <a:cubicBezTo>
                      <a:pt x="6645498" y="12881"/>
                      <a:pt x="6808631" y="328413"/>
                      <a:pt x="6973910" y="328413"/>
                    </a:cubicBezTo>
                    <a:cubicBezTo>
                      <a:pt x="7139189" y="328413"/>
                      <a:pt x="7304468" y="12881"/>
                      <a:pt x="7469747" y="12881"/>
                    </a:cubicBezTo>
                    <a:cubicBezTo>
                      <a:pt x="7635026" y="12881"/>
                      <a:pt x="7800304" y="170647"/>
                      <a:pt x="7965583" y="328413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118C0959-753F-E7A1-D8A0-5898BA05CB19}"/>
                  </a:ext>
                </a:extLst>
              </p:cNvPr>
              <p:cNvSpPr/>
              <p:nvPr/>
            </p:nvSpPr>
            <p:spPr>
              <a:xfrm>
                <a:off x="2916460" y="2568228"/>
                <a:ext cx="862108" cy="121024"/>
              </a:xfrm>
              <a:custGeom>
                <a:avLst/>
                <a:gdLst>
                  <a:gd name="connsiteX0" fmla="*/ 0 w 7965583"/>
                  <a:gd name="connsiteY0" fmla="*/ 328413 h 334855"/>
                  <a:gd name="connsiteX1" fmla="*/ 502276 w 7965583"/>
                  <a:gd name="connsiteY1" fmla="*/ 12881 h 334855"/>
                  <a:gd name="connsiteX2" fmla="*/ 998113 w 7965583"/>
                  <a:gd name="connsiteY2" fmla="*/ 321974 h 334855"/>
                  <a:gd name="connsiteX3" fmla="*/ 1506828 w 7965583"/>
                  <a:gd name="connsiteY3" fmla="*/ 6441 h 334855"/>
                  <a:gd name="connsiteX4" fmla="*/ 2002665 w 7965583"/>
                  <a:gd name="connsiteY4" fmla="*/ 328413 h 334855"/>
                  <a:gd name="connsiteX5" fmla="*/ 2498501 w 7965583"/>
                  <a:gd name="connsiteY5" fmla="*/ 6441 h 334855"/>
                  <a:gd name="connsiteX6" fmla="*/ 2994338 w 7965583"/>
                  <a:gd name="connsiteY6" fmla="*/ 321974 h 334855"/>
                  <a:gd name="connsiteX7" fmla="*/ 3490175 w 7965583"/>
                  <a:gd name="connsiteY7" fmla="*/ 19320 h 334855"/>
                  <a:gd name="connsiteX8" fmla="*/ 3992451 w 7965583"/>
                  <a:gd name="connsiteY8" fmla="*/ 328413 h 334855"/>
                  <a:gd name="connsiteX9" fmla="*/ 4481848 w 7965583"/>
                  <a:gd name="connsiteY9" fmla="*/ 6441 h 334855"/>
                  <a:gd name="connsiteX10" fmla="*/ 4984124 w 7965583"/>
                  <a:gd name="connsiteY10" fmla="*/ 334853 h 334855"/>
                  <a:gd name="connsiteX11" fmla="*/ 5473521 w 7965583"/>
                  <a:gd name="connsiteY11" fmla="*/ 2 h 334855"/>
                  <a:gd name="connsiteX12" fmla="*/ 5969358 w 7965583"/>
                  <a:gd name="connsiteY12" fmla="*/ 328413 h 334855"/>
                  <a:gd name="connsiteX13" fmla="*/ 6478073 w 7965583"/>
                  <a:gd name="connsiteY13" fmla="*/ 12881 h 334855"/>
                  <a:gd name="connsiteX14" fmla="*/ 6973910 w 7965583"/>
                  <a:gd name="connsiteY14" fmla="*/ 328413 h 334855"/>
                  <a:gd name="connsiteX15" fmla="*/ 7469747 w 7965583"/>
                  <a:gd name="connsiteY15" fmla="*/ 12881 h 334855"/>
                  <a:gd name="connsiteX16" fmla="*/ 7965583 w 7965583"/>
                  <a:gd name="connsiteY16" fmla="*/ 328413 h 334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965583" h="334855">
                    <a:moveTo>
                      <a:pt x="0" y="328413"/>
                    </a:moveTo>
                    <a:cubicBezTo>
                      <a:pt x="167962" y="171183"/>
                      <a:pt x="335924" y="13954"/>
                      <a:pt x="502276" y="12881"/>
                    </a:cubicBezTo>
                    <a:cubicBezTo>
                      <a:pt x="668628" y="11808"/>
                      <a:pt x="830688" y="323047"/>
                      <a:pt x="998113" y="321974"/>
                    </a:cubicBezTo>
                    <a:cubicBezTo>
                      <a:pt x="1165538" y="320901"/>
                      <a:pt x="1339403" y="5368"/>
                      <a:pt x="1506828" y="6441"/>
                    </a:cubicBezTo>
                    <a:cubicBezTo>
                      <a:pt x="1674253" y="7514"/>
                      <a:pt x="1837386" y="328413"/>
                      <a:pt x="2002665" y="328413"/>
                    </a:cubicBezTo>
                    <a:cubicBezTo>
                      <a:pt x="2167944" y="328413"/>
                      <a:pt x="2333222" y="7514"/>
                      <a:pt x="2498501" y="6441"/>
                    </a:cubicBezTo>
                    <a:cubicBezTo>
                      <a:pt x="2663780" y="5368"/>
                      <a:pt x="2829059" y="319828"/>
                      <a:pt x="2994338" y="321974"/>
                    </a:cubicBezTo>
                    <a:cubicBezTo>
                      <a:pt x="3159617" y="324120"/>
                      <a:pt x="3323823" y="18247"/>
                      <a:pt x="3490175" y="19320"/>
                    </a:cubicBezTo>
                    <a:cubicBezTo>
                      <a:pt x="3656527" y="20393"/>
                      <a:pt x="3827172" y="330559"/>
                      <a:pt x="3992451" y="328413"/>
                    </a:cubicBezTo>
                    <a:cubicBezTo>
                      <a:pt x="4157730" y="326267"/>
                      <a:pt x="4316569" y="5368"/>
                      <a:pt x="4481848" y="6441"/>
                    </a:cubicBezTo>
                    <a:cubicBezTo>
                      <a:pt x="4647127" y="7514"/>
                      <a:pt x="4818845" y="335926"/>
                      <a:pt x="4984124" y="334853"/>
                    </a:cubicBezTo>
                    <a:cubicBezTo>
                      <a:pt x="5149403" y="333780"/>
                      <a:pt x="5309315" y="1075"/>
                      <a:pt x="5473521" y="2"/>
                    </a:cubicBezTo>
                    <a:cubicBezTo>
                      <a:pt x="5637727" y="-1071"/>
                      <a:pt x="5801933" y="326266"/>
                      <a:pt x="5969358" y="328413"/>
                    </a:cubicBezTo>
                    <a:cubicBezTo>
                      <a:pt x="6136783" y="330560"/>
                      <a:pt x="6310648" y="12881"/>
                      <a:pt x="6478073" y="12881"/>
                    </a:cubicBezTo>
                    <a:cubicBezTo>
                      <a:pt x="6645498" y="12881"/>
                      <a:pt x="6808631" y="328413"/>
                      <a:pt x="6973910" y="328413"/>
                    </a:cubicBezTo>
                    <a:cubicBezTo>
                      <a:pt x="7139189" y="328413"/>
                      <a:pt x="7304468" y="12881"/>
                      <a:pt x="7469747" y="12881"/>
                    </a:cubicBezTo>
                    <a:cubicBezTo>
                      <a:pt x="7635026" y="12881"/>
                      <a:pt x="7800304" y="170647"/>
                      <a:pt x="7965583" y="328413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FDF62B3F-9860-941E-5F16-DC44898A37D8}"/>
              </a:ext>
            </a:extLst>
          </p:cNvPr>
          <p:cNvCxnSpPr/>
          <p:nvPr/>
        </p:nvCxnSpPr>
        <p:spPr>
          <a:xfrm>
            <a:off x="5441754" y="3204062"/>
            <a:ext cx="1444821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C62541B2-1741-44CD-8616-DA2A9EAE5139}"/>
              </a:ext>
            </a:extLst>
          </p:cNvPr>
          <p:cNvGrpSpPr/>
          <p:nvPr/>
        </p:nvGrpSpPr>
        <p:grpSpPr>
          <a:xfrm>
            <a:off x="7227170" y="5655898"/>
            <a:ext cx="3783755" cy="961067"/>
            <a:chOff x="254845" y="5139029"/>
            <a:chExt cx="4771200" cy="1211876"/>
          </a:xfrm>
        </p:grpSpPr>
        <p:pic>
          <p:nvPicPr>
            <p:cNvPr id="154" name="Picture 153">
              <a:extLst>
                <a:ext uri="{FF2B5EF4-FFF2-40B4-BE49-F238E27FC236}">
                  <a16:creationId xmlns:a16="http://schemas.microsoft.com/office/drawing/2014/main" id="{49DC2641-9F16-2E6D-FBB0-942BAA384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54845" y="5139029"/>
              <a:ext cx="1315645" cy="1211876"/>
            </a:xfrm>
            <a:prstGeom prst="rect">
              <a:avLst/>
            </a:prstGeom>
          </p:spPr>
        </p:pic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049D75E2-5A4A-F318-2485-7C6F445A52D0}"/>
                </a:ext>
              </a:extLst>
            </p:cNvPr>
            <p:cNvSpPr txBox="1"/>
            <p:nvPr/>
          </p:nvSpPr>
          <p:spPr>
            <a:xfrm>
              <a:off x="1386445" y="5548443"/>
              <a:ext cx="36396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hlinkClick r:id="rId19"/>
                </a:rPr>
                <a:t>https://renatofonseca.net/sym2int</a:t>
              </a:r>
              <a:r>
                <a:rPr lang="en-US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11358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39169-1C6B-F555-D36F-90BE699BF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Permuting fields around topology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FD0341-360F-6E63-62A6-7BC84938D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350" y="3409949"/>
            <a:ext cx="10818450" cy="2823368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635EC31A-61D3-B313-5817-202E72CCF1F1}"/>
              </a:ext>
            </a:extLst>
          </p:cNvPr>
          <p:cNvGrpSpPr/>
          <p:nvPr/>
        </p:nvGrpSpPr>
        <p:grpSpPr>
          <a:xfrm>
            <a:off x="6096000" y="1565630"/>
            <a:ext cx="4643691" cy="1350284"/>
            <a:chOff x="6250025" y="1486117"/>
            <a:chExt cx="4643691" cy="135028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7801A95-B996-D58E-8CE1-5483BFCC6B4F}"/>
                </a:ext>
              </a:extLst>
            </p:cNvPr>
            <p:cNvGrpSpPr/>
            <p:nvPr/>
          </p:nvGrpSpPr>
          <p:grpSpPr>
            <a:xfrm>
              <a:off x="8988288" y="1782671"/>
              <a:ext cx="1762911" cy="883723"/>
              <a:chOff x="-441467" y="1862202"/>
              <a:chExt cx="3514279" cy="1761659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B6D3ED67-EFCC-5489-3A6C-03D40F2E73E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-318196" y="1866502"/>
                <a:ext cx="333958" cy="41456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2A75C66A-0DB3-10B3-83CA-FDD8F9DFB52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-102316" y="2013468"/>
                <a:ext cx="3491" cy="1168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768DC527-6527-1C43-D79E-7E7188F386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13030" y="2109311"/>
                <a:ext cx="111567" cy="2028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02908C1D-DBD1-2616-F798-4FF60D8F3ADF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-406417" y="2769175"/>
                <a:ext cx="819635" cy="8897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60BE3951-8625-F088-21B1-3BB70B56DC09}"/>
                  </a:ext>
                </a:extLst>
              </p:cNvPr>
              <p:cNvCxnSpPr>
                <a:cxnSpLocks/>
              </p:cNvCxnSpPr>
              <p:nvPr/>
            </p:nvCxnSpPr>
            <p:spPr>
              <a:xfrm rot="18547285" flipV="1">
                <a:off x="-27229" y="3227270"/>
                <a:ext cx="88372" cy="741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5E7A7BC9-0F1E-763A-C607-EB4DE28A82ED}"/>
                  </a:ext>
                </a:extLst>
              </p:cNvPr>
              <p:cNvCxnSpPr>
                <a:cxnSpLocks/>
              </p:cNvCxnSpPr>
              <p:nvPr/>
            </p:nvCxnSpPr>
            <p:spPr>
              <a:xfrm rot="18547285">
                <a:off x="-83906" y="3179706"/>
                <a:ext cx="88372" cy="741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7A794723-ABB0-6DD5-F79A-23D5232A0D8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83079" y="1862202"/>
                <a:ext cx="774140" cy="9420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74B2A90C-07BF-AF45-3761-54CA2146C2D5}"/>
                  </a:ext>
                </a:extLst>
              </p:cNvPr>
              <p:cNvCxnSpPr>
                <a:cxnSpLocks/>
              </p:cNvCxnSpPr>
              <p:nvPr/>
            </p:nvCxnSpPr>
            <p:spPr>
              <a:xfrm rot="7950406">
                <a:off x="2577319" y="2296611"/>
                <a:ext cx="98234" cy="6670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EC1887B0-D78A-F2CF-3C7E-7232E084FBB1}"/>
                  </a:ext>
                </a:extLst>
              </p:cNvPr>
              <p:cNvCxnSpPr>
                <a:cxnSpLocks/>
              </p:cNvCxnSpPr>
              <p:nvPr/>
            </p:nvCxnSpPr>
            <p:spPr>
              <a:xfrm rot="7950406" flipV="1">
                <a:off x="2528871" y="2250791"/>
                <a:ext cx="98234" cy="6670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DD1BFBCF-9752-329B-26AC-FB9D01C7EB8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2218126" y="2769176"/>
                <a:ext cx="819635" cy="8897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D1091D4E-3FE9-C86F-5543-4EDC1378C7A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612698" y="3199356"/>
                <a:ext cx="16010" cy="11572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9DF7B82E-0E6D-D93E-36E3-AE7E13815AD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611978" y="3200210"/>
                <a:ext cx="113285" cy="20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7B2C0AF9-2F68-766F-5CFE-C315535B73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274" y="2804226"/>
                <a:ext cx="870150" cy="0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3DC2AA49-E96A-4DEB-080E-D06B5EA70E66}"/>
                  </a:ext>
                </a:extLst>
              </p:cNvPr>
              <p:cNvCxnSpPr>
                <a:cxnSpLocks/>
              </p:cNvCxnSpPr>
              <p:nvPr/>
            </p:nvCxnSpPr>
            <p:spPr>
              <a:xfrm rot="21423147">
                <a:off x="761700" y="2737743"/>
                <a:ext cx="95201" cy="68833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8B6AC3A5-A1E7-F203-3EFD-2E187ED9F2C2}"/>
                  </a:ext>
                </a:extLst>
              </p:cNvPr>
              <p:cNvCxnSpPr>
                <a:cxnSpLocks/>
              </p:cNvCxnSpPr>
              <p:nvPr/>
            </p:nvCxnSpPr>
            <p:spPr>
              <a:xfrm rot="21423147" flipV="1">
                <a:off x="765080" y="2805467"/>
                <a:ext cx="95201" cy="68833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D2FC0911-C8A9-C57F-8145-6D91AA765E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15676" y="1926523"/>
                <a:ext cx="0" cy="877702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51F6FFF6-A832-7419-BCF7-3960DBEBBCC0}"/>
                  </a:ext>
                </a:extLst>
              </p:cNvPr>
              <p:cNvCxnSpPr>
                <a:cxnSpLocks/>
              </p:cNvCxnSpPr>
              <p:nvPr/>
            </p:nvCxnSpPr>
            <p:spPr>
              <a:xfrm rot="5223147">
                <a:off x="1307966" y="2194013"/>
                <a:ext cx="88372" cy="741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3BC1CCCB-4435-BF78-31B9-FAFAC4B6B3A3}"/>
                  </a:ext>
                </a:extLst>
              </p:cNvPr>
              <p:cNvCxnSpPr>
                <a:cxnSpLocks/>
              </p:cNvCxnSpPr>
              <p:nvPr/>
            </p:nvCxnSpPr>
            <p:spPr>
              <a:xfrm rot="5223147" flipV="1">
                <a:off x="1235008" y="2197890"/>
                <a:ext cx="88372" cy="741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490FF288-3DB8-CFF8-2563-1E43CA0AE13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706" y="1926523"/>
                <a:ext cx="387070" cy="32138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C58B1D0D-B293-6B12-EB82-8A2CC42EB539}"/>
                  </a:ext>
                </a:extLst>
              </p:cNvPr>
              <p:cNvCxnSpPr>
                <a:cxnSpLocks/>
              </p:cNvCxnSpPr>
              <p:nvPr/>
            </p:nvCxnSpPr>
            <p:spPr>
              <a:xfrm rot="8537971">
                <a:off x="255166" y="2066819"/>
                <a:ext cx="95201" cy="688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10B7AC4D-50B7-A5C9-375A-DD1864CD5C9C}"/>
                  </a:ext>
                </a:extLst>
              </p:cNvPr>
              <p:cNvCxnSpPr>
                <a:cxnSpLocks/>
              </p:cNvCxnSpPr>
              <p:nvPr/>
            </p:nvCxnSpPr>
            <p:spPr>
              <a:xfrm rot="8537971" flipV="1">
                <a:off x="214977" y="2013163"/>
                <a:ext cx="95201" cy="688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2608BC58-398A-FC96-7244-97B6B1F08476}"/>
                  </a:ext>
                </a:extLst>
              </p:cNvPr>
              <p:cNvCxnSpPr>
                <a:cxnSpLocks/>
              </p:cNvCxnSpPr>
              <p:nvPr/>
            </p:nvCxnSpPr>
            <p:spPr>
              <a:xfrm rot="2750664">
                <a:off x="181816" y="2445142"/>
                <a:ext cx="88372" cy="74153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F0B5F8DB-096D-096B-64C5-E859D90C30E1}"/>
                  </a:ext>
                </a:extLst>
              </p:cNvPr>
              <p:cNvCxnSpPr>
                <a:cxnSpLocks/>
              </p:cNvCxnSpPr>
              <p:nvPr/>
            </p:nvCxnSpPr>
            <p:spPr>
              <a:xfrm rot="2750664" flipV="1">
                <a:off x="129402" y="2497654"/>
                <a:ext cx="88372" cy="74153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57ACC114-6693-51BD-D0D6-7A42C38E12A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3922" y="2280132"/>
                <a:ext cx="427312" cy="51998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D61F25DE-DCB3-89F5-67EA-1B6A7321D779}"/>
                  </a:ext>
                </a:extLst>
              </p:cNvPr>
              <p:cNvCxnSpPr>
                <a:cxnSpLocks/>
              </p:cNvCxnSpPr>
              <p:nvPr/>
            </p:nvCxnSpPr>
            <p:spPr>
              <a:xfrm rot="21423147">
                <a:off x="1597440" y="2737743"/>
                <a:ext cx="95201" cy="68833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BE57397A-4C1E-01BB-E6BD-F45499F66643}"/>
                  </a:ext>
                </a:extLst>
              </p:cNvPr>
              <p:cNvCxnSpPr>
                <a:cxnSpLocks/>
              </p:cNvCxnSpPr>
              <p:nvPr/>
            </p:nvCxnSpPr>
            <p:spPr>
              <a:xfrm rot="21423147" flipV="1">
                <a:off x="1600820" y="2805467"/>
                <a:ext cx="95201" cy="68833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FD8E2808-17FA-6BED-2853-0E72B9BE23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38006" y="2800114"/>
                <a:ext cx="845068" cy="0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C82B6CC4-731C-E281-826A-DD5FD4082572}"/>
                </a:ext>
              </a:extLst>
            </p:cNvPr>
            <p:cNvSpPr/>
            <p:nvPr/>
          </p:nvSpPr>
          <p:spPr>
            <a:xfrm>
              <a:off x="6250025" y="1611175"/>
              <a:ext cx="4643691" cy="1225226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itle 1">
              <a:extLst>
                <a:ext uri="{FF2B5EF4-FFF2-40B4-BE49-F238E27FC236}">
                  <a16:creationId xmlns:a16="http://schemas.microsoft.com/office/drawing/2014/main" id="{34C3B37E-3A8A-AAC2-9352-EC24FC2E44DF}"/>
                </a:ext>
              </a:extLst>
            </p:cNvPr>
            <p:cNvSpPr txBox="1">
              <a:spLocks/>
            </p:cNvSpPr>
            <p:nvPr/>
          </p:nvSpPr>
          <p:spPr>
            <a:xfrm>
              <a:off x="6484096" y="1486117"/>
              <a:ext cx="2481470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dirty="0"/>
                <a:t>Topology: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7B6093B-CF3B-0F9F-19F9-8B77F47D52FB}"/>
              </a:ext>
            </a:extLst>
          </p:cNvPr>
          <p:cNvGrpSpPr/>
          <p:nvPr/>
        </p:nvGrpSpPr>
        <p:grpSpPr>
          <a:xfrm>
            <a:off x="838200" y="1690688"/>
            <a:ext cx="4728251" cy="1626646"/>
            <a:chOff x="648048" y="1586454"/>
            <a:chExt cx="4728251" cy="1626646"/>
          </a:xfrm>
        </p:grpSpPr>
        <p:sp>
          <p:nvSpPr>
            <p:cNvPr id="48" name="Title 1">
              <a:extLst>
                <a:ext uri="{FF2B5EF4-FFF2-40B4-BE49-F238E27FC236}">
                  <a16:creationId xmlns:a16="http://schemas.microsoft.com/office/drawing/2014/main" id="{3338F605-0C4E-D635-C40B-3A0DDAC44DCB}"/>
                </a:ext>
              </a:extLst>
            </p:cNvPr>
            <p:cNvSpPr txBox="1">
              <a:spLocks/>
            </p:cNvSpPr>
            <p:nvPr/>
          </p:nvSpPr>
          <p:spPr>
            <a:xfrm>
              <a:off x="732608" y="1887537"/>
              <a:ext cx="4643691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dirty="0"/>
                <a:t>Operator: </a:t>
              </a:r>
              <a:r>
                <a:rPr lang="en-US" dirty="0" err="1"/>
                <a:t>ddLQHH</a:t>
              </a:r>
              <a:r>
                <a:rPr lang="en-US" dirty="0"/>
                <a:t> </a:t>
              </a:r>
            </a:p>
            <a:p>
              <a:endParaRPr lang="en-US" dirty="0"/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9BDE0800-B2E4-A437-82EA-D36D399E3951}"/>
                </a:ext>
              </a:extLst>
            </p:cNvPr>
            <p:cNvSpPr/>
            <p:nvPr/>
          </p:nvSpPr>
          <p:spPr>
            <a:xfrm>
              <a:off x="648048" y="1586454"/>
              <a:ext cx="4643691" cy="1225226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46ACF64C-E935-D53E-FB47-8D85FD6900B9}"/>
              </a:ext>
            </a:extLst>
          </p:cNvPr>
          <p:cNvSpPr/>
          <p:nvPr/>
        </p:nvSpPr>
        <p:spPr>
          <a:xfrm>
            <a:off x="304800" y="3198756"/>
            <a:ext cx="11351850" cy="3202044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ooter Placeholder 52">
            <a:extLst>
              <a:ext uri="{FF2B5EF4-FFF2-40B4-BE49-F238E27FC236}">
                <a16:creationId xmlns:a16="http://schemas.microsoft.com/office/drawing/2014/main" id="{23B59602-E263-5BBE-ABE0-4B97C1640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Diana Sokhashvili </a:t>
            </a:r>
          </a:p>
        </p:txBody>
      </p:sp>
      <p:sp>
        <p:nvSpPr>
          <p:cNvPr id="54" name="Slide Number Placeholder 53">
            <a:extLst>
              <a:ext uri="{FF2B5EF4-FFF2-40B4-BE49-F238E27FC236}">
                <a16:creationId xmlns:a16="http://schemas.microsoft.com/office/drawing/2014/main" id="{AA91D095-3C26-C39F-2757-C3EFD25F5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17987-7C69-41B3-BC4D-3629330406E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9209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2AEB6-39DF-E0C1-35E7-AAB91F64D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of operators and topologies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A45FA5-03C7-40A7-171A-953C6EFB0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Diana Sokhashvili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5A4F2-A204-0CD4-BAE0-9FD592370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17987-7C69-41B3-BC4D-3629330406E3}" type="slidenum">
              <a:rPr lang="en-US" smtClean="0"/>
              <a:t>19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DF4EAC5-98D1-29E6-2F38-864E809A319B}"/>
              </a:ext>
            </a:extLst>
          </p:cNvPr>
          <p:cNvGrpSpPr/>
          <p:nvPr/>
        </p:nvGrpSpPr>
        <p:grpSpPr>
          <a:xfrm>
            <a:off x="292517" y="1805374"/>
            <a:ext cx="5328836" cy="4064079"/>
            <a:chOff x="167503" y="1751876"/>
            <a:chExt cx="4948030" cy="377365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82B4967-54AA-2BA6-2397-DC7A8EE7A627}"/>
                </a:ext>
              </a:extLst>
            </p:cNvPr>
            <p:cNvSpPr txBox="1"/>
            <p:nvPr/>
          </p:nvSpPr>
          <p:spPr>
            <a:xfrm>
              <a:off x="1871875" y="5156198"/>
              <a:ext cx="227273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Mass dimension (d)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3CD4ADC-D0FB-49A0-FF24-99E3E0876ADA}"/>
                </a:ext>
              </a:extLst>
            </p:cNvPr>
            <p:cNvSpPr txBox="1"/>
            <p:nvPr/>
          </p:nvSpPr>
          <p:spPr>
            <a:xfrm>
              <a:off x="985629" y="1751876"/>
              <a:ext cx="38699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Number of topologies VS Mass dim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CCDFC37-17F6-64A9-2738-245BC9034FC4}"/>
                </a:ext>
              </a:extLst>
            </p:cNvPr>
            <p:cNvSpPr txBox="1"/>
            <p:nvPr/>
          </p:nvSpPr>
          <p:spPr>
            <a:xfrm rot="16200000">
              <a:off x="-875314" y="3305351"/>
              <a:ext cx="24549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Number of topologies</a:t>
              </a:r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1082D2D0-279F-0752-35A2-1D2BD7B8AA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43533" y="2229003"/>
              <a:ext cx="4572000" cy="28194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828211A-E09F-37A4-2D48-44A847B925A0}"/>
              </a:ext>
            </a:extLst>
          </p:cNvPr>
          <p:cNvGrpSpPr/>
          <p:nvPr/>
        </p:nvGrpSpPr>
        <p:grpSpPr>
          <a:xfrm>
            <a:off x="6169089" y="1102369"/>
            <a:ext cx="5530298" cy="4648486"/>
            <a:chOff x="6169089" y="999067"/>
            <a:chExt cx="5530298" cy="464848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4BCF57F-213C-BBC6-4859-E4893C7A69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65273"/>
            <a:stretch/>
          </p:blipFill>
          <p:spPr>
            <a:xfrm>
              <a:off x="7095797" y="999067"/>
              <a:ext cx="2436769" cy="2847079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E45B1B7-3DF8-E4B2-0A6A-CEE038AF48B2}"/>
                </a:ext>
              </a:extLst>
            </p:cNvPr>
            <p:cNvGrpSpPr/>
            <p:nvPr/>
          </p:nvGrpSpPr>
          <p:grpSpPr>
            <a:xfrm>
              <a:off x="6169089" y="1702072"/>
              <a:ext cx="5530298" cy="3945481"/>
              <a:chOff x="5980946" y="1723504"/>
              <a:chExt cx="5135094" cy="3663532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E39816B-CBA4-30C5-A3CD-19B2ED5B4988}"/>
                  </a:ext>
                </a:extLst>
              </p:cNvPr>
              <p:cNvSpPr txBox="1"/>
              <p:nvPr/>
            </p:nvSpPr>
            <p:spPr>
              <a:xfrm>
                <a:off x="6841435" y="1723504"/>
                <a:ext cx="37271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Number of operators VS Mass dim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2A30827-510C-6DAE-152F-2B557EA819BB}"/>
                  </a:ext>
                </a:extLst>
              </p:cNvPr>
              <p:cNvSpPr txBox="1"/>
              <p:nvPr/>
            </p:nvSpPr>
            <p:spPr>
              <a:xfrm>
                <a:off x="7474226" y="5017704"/>
                <a:ext cx="22727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Mass dimension (d)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8F2F8A7-147B-9FAC-6A7D-7C39C98BBC86}"/>
                  </a:ext>
                </a:extLst>
              </p:cNvPr>
              <p:cNvSpPr txBox="1"/>
              <p:nvPr/>
            </p:nvSpPr>
            <p:spPr>
              <a:xfrm rot="16200000">
                <a:off x="4938129" y="3312711"/>
                <a:ext cx="24549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Number of operators</a:t>
                </a:r>
              </a:p>
            </p:txBody>
          </p:sp>
          <p:pic>
            <p:nvPicPr>
              <p:cNvPr id="8" name="Graphic 7">
                <a:extLst>
                  <a:ext uri="{FF2B5EF4-FFF2-40B4-BE49-F238E27FC236}">
                    <a16:creationId xmlns:a16="http://schemas.microsoft.com/office/drawing/2014/main" id="{314C6360-C1C8-415C-115D-5F11057A25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6419021" y="2121208"/>
                <a:ext cx="4697019" cy="289649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684005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FA97C-2EE6-8692-D469-60F3B3BCC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Baryon number violation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B2B839-1EA6-46C3-1D56-5F8875F6B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Diana Sokhashvili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6C1815-B4D8-C03A-CC5F-5256354AB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17987-7C69-41B3-BC4D-3629330406E3}" type="slidenum">
              <a:rPr lang="en-US" smtClean="0"/>
              <a:t>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8E1B209-A515-1F76-B9C2-939A3C885996}"/>
                  </a:ext>
                </a:extLst>
              </p:cNvPr>
              <p:cNvSpPr txBox="1"/>
              <p:nvPr/>
            </p:nvSpPr>
            <p:spPr>
              <a:xfrm>
                <a:off x="5628033" y="1555575"/>
                <a:ext cx="5840895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Baryon and lepton number violation is sensitive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sz="2400" dirty="0"/>
                  <a:t>, unlike any other experiment.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Use SMEFT to describe: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8E1B209-A515-1F76-B9C2-939A3C8859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8033" y="1555575"/>
                <a:ext cx="5840895" cy="1938992"/>
              </a:xfrm>
              <a:prstGeom prst="rect">
                <a:avLst/>
              </a:prstGeom>
              <a:blipFill>
                <a:blip r:embed="rId2"/>
                <a:stretch>
                  <a:fillRect l="-1357" t="-2516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Standard Model - Wikipedia">
            <a:extLst>
              <a:ext uri="{FF2B5EF4-FFF2-40B4-BE49-F238E27FC236}">
                <a16:creationId xmlns:a16="http://schemas.microsoft.com/office/drawing/2014/main" id="{E56F9CE8-B651-4AAE-ED65-97F327419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65" y="1557250"/>
            <a:ext cx="4114801" cy="393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8F0FE755-693C-EB3C-DDFB-D82018FD755A}"/>
              </a:ext>
            </a:extLst>
          </p:cNvPr>
          <p:cNvGrpSpPr/>
          <p:nvPr/>
        </p:nvGrpSpPr>
        <p:grpSpPr>
          <a:xfrm>
            <a:off x="712000" y="5602324"/>
            <a:ext cx="4978152" cy="748058"/>
            <a:chOff x="1989178" y="5744817"/>
            <a:chExt cx="4978152" cy="7480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42C41C7-7AD4-2A45-E7A7-D5705D6AD819}"/>
                    </a:ext>
                  </a:extLst>
                </p:cNvPr>
                <p:cNvSpPr txBox="1"/>
                <p:nvPr/>
              </p:nvSpPr>
              <p:spPr>
                <a:xfrm>
                  <a:off x="2027582" y="5900577"/>
                  <a:ext cx="49397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We can assign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a14:m>
                  <a:r>
                    <a:rPr lang="en-US" dirty="0"/>
                    <a:t> charge 1/3 to baryons</a:t>
                  </a: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42C41C7-7AD4-2A45-E7A7-D5705D6AD8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7582" y="5900577"/>
                  <a:ext cx="4939748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988" t="-8333" b="-2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9698F200-3350-25D9-D9EB-35F93CB2234B}"/>
                </a:ext>
              </a:extLst>
            </p:cNvPr>
            <p:cNvSpPr/>
            <p:nvPr/>
          </p:nvSpPr>
          <p:spPr>
            <a:xfrm>
              <a:off x="1989178" y="5744817"/>
              <a:ext cx="4640222" cy="748058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EE33597-6274-30CA-26BA-DED9D31A39B8}"/>
              </a:ext>
            </a:extLst>
          </p:cNvPr>
          <p:cNvGrpSpPr/>
          <p:nvPr/>
        </p:nvGrpSpPr>
        <p:grpSpPr>
          <a:xfrm>
            <a:off x="5121966" y="3635622"/>
            <a:ext cx="5840894" cy="1225226"/>
            <a:chOff x="5352222" y="3787037"/>
            <a:chExt cx="5840894" cy="1225226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F1F3A1F5-07D9-BE8E-9902-0F5138434242}"/>
                </a:ext>
              </a:extLst>
            </p:cNvPr>
            <p:cNvSpPr/>
            <p:nvPr/>
          </p:nvSpPr>
          <p:spPr>
            <a:xfrm>
              <a:off x="5920409" y="3787037"/>
              <a:ext cx="5117299" cy="1225226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33B50B11-1D7F-2DD8-8028-13FAE765BEDA}"/>
                    </a:ext>
                  </a:extLst>
                </p:cNvPr>
                <p:cNvSpPr txBox="1"/>
                <p:nvPr/>
              </p:nvSpPr>
              <p:spPr>
                <a:xfrm>
                  <a:off x="5352222" y="4023711"/>
                  <a:ext cx="5840894" cy="89999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𝑆𝑀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=5</m:t>
                            </m:r>
                          </m:sub>
                          <m:sup/>
                          <m:e>
                            <m:f>
                              <m:f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𝒪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num>
                              <m:den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2400" i="1"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den>
                            </m:f>
                          </m:e>
                        </m:nary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33B50B11-1D7F-2DD8-8028-13FAE765BE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52222" y="4023711"/>
                  <a:ext cx="5840894" cy="89999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637487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2AEB6-39DF-E0C1-35E7-AAB91F64D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particles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A45FA5-03C7-40A7-171A-953C6EFB0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Diana Sokhashvili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5A4F2-A204-0CD4-BAE0-9FD592370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17987-7C69-41B3-BC4D-3629330406E3}" type="slidenum">
              <a:rPr lang="en-US" smtClean="0"/>
              <a:t>20</a:t>
            </a:fld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B9ED292-FD79-3EF1-EA1A-2A58757C8847}"/>
              </a:ext>
            </a:extLst>
          </p:cNvPr>
          <p:cNvGrpSpPr/>
          <p:nvPr/>
        </p:nvGrpSpPr>
        <p:grpSpPr>
          <a:xfrm>
            <a:off x="834648" y="1481070"/>
            <a:ext cx="8439216" cy="5240404"/>
            <a:chOff x="1698580" y="1481070"/>
            <a:chExt cx="8439216" cy="524040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31D8194-BB40-483C-130D-B7DE60D0A5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83374" y="1596451"/>
              <a:ext cx="6400800" cy="377013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33F48AC-B3ED-1979-7D18-F795D17857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83374" y="2075815"/>
              <a:ext cx="6400800" cy="694727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EA079DD-F6CF-29E9-A283-BB23BF6F28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83374" y="2886973"/>
              <a:ext cx="6400800" cy="551197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B900EE9-A5B6-7E6B-1084-90563760BC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83374" y="3553990"/>
              <a:ext cx="6400800" cy="120448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DDFB7751-F6E7-869B-7E9E-A3A527A11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83374" y="4851944"/>
              <a:ext cx="6400800" cy="1434375"/>
            </a:xfrm>
            <a:prstGeom prst="rect">
              <a:avLst/>
            </a:prstGeom>
          </p:spPr>
        </p:pic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A576095E-92B4-C1A1-9E2B-714900D9D4A3}"/>
                </a:ext>
              </a:extLst>
            </p:cNvPr>
            <p:cNvGrpSpPr/>
            <p:nvPr/>
          </p:nvGrpSpPr>
          <p:grpSpPr>
            <a:xfrm>
              <a:off x="1698663" y="1481070"/>
              <a:ext cx="8439133" cy="5240404"/>
              <a:chOff x="4800797" y="1074226"/>
              <a:chExt cx="3810764" cy="4094091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A7C33FC4-9567-5BA0-173F-0F045B6844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02714" y="1075175"/>
                <a:ext cx="6941" cy="409314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53829165-948A-2BB2-2208-D822A91328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83658" y="1074226"/>
                <a:ext cx="0" cy="40940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74AD6F33-5E31-B13A-1891-62C26E432E0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608685" y="1074226"/>
                <a:ext cx="1917" cy="40940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08700EB8-AB9B-A54C-6145-BCEB93654805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6707618" y="205885"/>
                <a:ext cx="0" cy="38078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775F4B99-72CE-00A7-5E07-0FCB4ED2B91A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6704741" y="-442397"/>
                <a:ext cx="0" cy="38078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6FEE4D00-D35F-85F5-06AF-91F3FEF59A4D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6706658" y="-825806"/>
                <a:ext cx="0" cy="38078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96D2A12D-3A02-0EFA-BFEA-BC2D4942BC29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6706658" y="2974797"/>
                <a:ext cx="0" cy="38078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B0C16300-719A-CE22-DC3D-0E23C00119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09655" y="2649201"/>
                <a:ext cx="379902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D1A3D543-E809-3E89-3A14-343FA287BA0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6705534" y="1736753"/>
                <a:ext cx="0" cy="38078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4FE84B6-809E-8448-679D-2ADA41F3298A}"/>
                </a:ext>
              </a:extLst>
            </p:cNvPr>
            <p:cNvSpPr txBox="1"/>
            <p:nvPr/>
          </p:nvSpPr>
          <p:spPr>
            <a:xfrm>
              <a:off x="1698580" y="1555511"/>
              <a:ext cx="16549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Dimension 6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002D163-B6F2-D634-F857-06A2FBB6F15E}"/>
                </a:ext>
              </a:extLst>
            </p:cNvPr>
            <p:cNvSpPr txBox="1"/>
            <p:nvPr/>
          </p:nvSpPr>
          <p:spPr>
            <a:xfrm>
              <a:off x="1698580" y="2227918"/>
              <a:ext cx="16549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Dimension 7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84264F6-9CB6-B517-6ED4-C1D7DD588C19}"/>
                </a:ext>
              </a:extLst>
            </p:cNvPr>
            <p:cNvSpPr txBox="1"/>
            <p:nvPr/>
          </p:nvSpPr>
          <p:spPr>
            <a:xfrm>
              <a:off x="1698580" y="2969903"/>
              <a:ext cx="16549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Dimension 8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558FD9A-8809-B1FB-4CF1-017630C675A8}"/>
                </a:ext>
              </a:extLst>
            </p:cNvPr>
            <p:cNvSpPr txBox="1"/>
            <p:nvPr/>
          </p:nvSpPr>
          <p:spPr>
            <a:xfrm>
              <a:off x="1698580" y="3918102"/>
              <a:ext cx="16549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Dimension 9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9D8DE76-B7CF-53A8-3A47-096B5447F4B1}"/>
                </a:ext>
              </a:extLst>
            </p:cNvPr>
            <p:cNvSpPr txBox="1"/>
            <p:nvPr/>
          </p:nvSpPr>
          <p:spPr>
            <a:xfrm>
              <a:off x="1698580" y="5384465"/>
              <a:ext cx="16549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Dimension 10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04B4A0B-8D7F-186C-1E11-326A5A9D1DB6}"/>
              </a:ext>
            </a:extLst>
          </p:cNvPr>
          <p:cNvGrpSpPr/>
          <p:nvPr/>
        </p:nvGrpSpPr>
        <p:grpSpPr>
          <a:xfrm>
            <a:off x="9638608" y="1555511"/>
            <a:ext cx="2097667" cy="1962523"/>
            <a:chOff x="6591131" y="-134499"/>
            <a:chExt cx="2419688" cy="2263798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E22F3236-85C8-FC3E-5A6A-5E3CF538352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591131" y="-134499"/>
              <a:ext cx="2419688" cy="1019317"/>
            </a:xfrm>
            <a:prstGeom prst="rect">
              <a:avLst/>
            </a:prstGeom>
          </p:spPr>
        </p:pic>
        <p:sp>
          <p:nvSpPr>
            <p:cNvPr id="54" name="Left Bracket 53">
              <a:extLst>
                <a:ext uri="{FF2B5EF4-FFF2-40B4-BE49-F238E27FC236}">
                  <a16:creationId xmlns:a16="http://schemas.microsoft.com/office/drawing/2014/main" id="{F359160C-5AF9-11C4-E154-F30B708983F6}"/>
                </a:ext>
              </a:extLst>
            </p:cNvPr>
            <p:cNvSpPr/>
            <p:nvPr/>
          </p:nvSpPr>
          <p:spPr>
            <a:xfrm rot="16200000">
              <a:off x="8036326" y="34522"/>
              <a:ext cx="77654" cy="1432851"/>
            </a:xfrm>
            <a:prstGeom prst="leftBracket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916D7E2-8378-D3A8-4D30-41719CDCE9E3}"/>
                </a:ext>
              </a:extLst>
            </p:cNvPr>
            <p:cNvSpPr txBox="1"/>
            <p:nvPr/>
          </p:nvSpPr>
          <p:spPr>
            <a:xfrm>
              <a:off x="7362824" y="835341"/>
              <a:ext cx="1581149" cy="916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SU3×SU2×U1</a:t>
              </a:r>
            </a:p>
          </p:txBody>
        </p:sp>
        <p:sp>
          <p:nvSpPr>
            <p:cNvPr id="56" name="Left Bracket 55">
              <a:extLst>
                <a:ext uri="{FF2B5EF4-FFF2-40B4-BE49-F238E27FC236}">
                  <a16:creationId xmlns:a16="http://schemas.microsoft.com/office/drawing/2014/main" id="{F0170F1A-CF60-5B64-3DBE-035105C5BD7A}"/>
                </a:ext>
              </a:extLst>
            </p:cNvPr>
            <p:cNvSpPr/>
            <p:nvPr/>
          </p:nvSpPr>
          <p:spPr>
            <a:xfrm rot="16200000">
              <a:off x="6985253" y="609596"/>
              <a:ext cx="77616" cy="270973"/>
            </a:xfrm>
            <a:prstGeom prst="leftBracket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ABA3C1E-F9F5-B79D-17D3-2A004CE8C0A8}"/>
                </a:ext>
              </a:extLst>
            </p:cNvPr>
            <p:cNvSpPr txBox="1"/>
            <p:nvPr/>
          </p:nvSpPr>
          <p:spPr>
            <a:xfrm>
              <a:off x="6703639" y="835341"/>
              <a:ext cx="655088" cy="1293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Spin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EBCD196-EE50-50C8-2607-3424B0C47B02}"/>
              </a:ext>
            </a:extLst>
          </p:cNvPr>
          <p:cNvSpPr txBox="1"/>
          <p:nvPr/>
        </p:nvSpPr>
        <p:spPr>
          <a:xfrm>
            <a:off x="1537568" y="6331163"/>
            <a:ext cx="23853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700" dirty="0"/>
              <a:t>.</a:t>
            </a:r>
          </a:p>
          <a:p>
            <a:r>
              <a:rPr lang="ka-GE" sz="700" dirty="0"/>
              <a:t>.</a:t>
            </a:r>
          </a:p>
          <a:p>
            <a:r>
              <a:rPr lang="ka-GE" sz="700" dirty="0"/>
              <a:t>.</a:t>
            </a:r>
            <a:endParaRPr lang="en-US" sz="7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9F2949-8FD1-1C19-F8BC-6B9D5E009329}"/>
              </a:ext>
            </a:extLst>
          </p:cNvPr>
          <p:cNvSpPr txBox="1"/>
          <p:nvPr/>
        </p:nvSpPr>
        <p:spPr>
          <a:xfrm>
            <a:off x="5125108" y="6364587"/>
            <a:ext cx="23853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700" dirty="0"/>
              <a:t>.</a:t>
            </a:r>
          </a:p>
          <a:p>
            <a:r>
              <a:rPr lang="ka-GE" sz="700" dirty="0"/>
              <a:t>.</a:t>
            </a:r>
          </a:p>
          <a:p>
            <a:r>
              <a:rPr lang="ka-GE" sz="700" dirty="0"/>
              <a:t>.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7942520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BCC22-4FA2-4950-F0A4-C3A561889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Conclusion: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BA90AB-46A6-93E6-5D5B-97FAAE3E8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Diana Sokhashvili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F0877C-222D-B988-80DE-E3D9D5070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17987-7C69-41B3-BC4D-3629330406E3}" type="slidenum">
              <a:rPr lang="en-US" smtClean="0"/>
              <a:t>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490D6DF-8388-5E97-B4A4-77B402A4C4F1}"/>
                  </a:ext>
                </a:extLst>
              </p:cNvPr>
              <p:cNvSpPr txBox="1"/>
              <p:nvPr/>
            </p:nvSpPr>
            <p:spPr>
              <a:xfrm>
                <a:off x="815661" y="1899634"/>
                <a:ext cx="10382519" cy="3693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Baryon number violation is uniquely sensitive to heavy new physics, probing mass dimensions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We found all UV completions for operators up to d=15 in terms of scalars, fermions and vectors including right-handed neutrinos.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Previously, only incomplete results up to dimension 9.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Useful for model building and in the event of a discovery in Super-</a:t>
                </a:r>
                <a:r>
                  <a:rPr lang="en-US" dirty="0" err="1"/>
                  <a:t>Kamiokande</a:t>
                </a:r>
                <a:r>
                  <a:rPr lang="en-US" dirty="0"/>
                  <a:t>, Hyper-</a:t>
                </a:r>
                <a:r>
                  <a:rPr lang="en-US" dirty="0" err="1"/>
                  <a:t>Kamiokande</a:t>
                </a:r>
                <a:r>
                  <a:rPr lang="en-US" dirty="0"/>
                  <a:t>, JUNO or DUNE.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Our method can be easily applied to other operators, for example violating lepton number, only limiting factor is presentation of actual results due to a number of solutions.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490D6DF-8388-5E97-B4A4-77B402A4C4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661" y="1899634"/>
                <a:ext cx="10382519" cy="3693319"/>
              </a:xfrm>
              <a:prstGeom prst="rect">
                <a:avLst/>
              </a:prstGeom>
              <a:blipFill>
                <a:blip r:embed="rId2"/>
                <a:stretch>
                  <a:fillRect l="-411" t="-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91FD56E9-57BD-7457-3134-DE96CDA36105}"/>
              </a:ext>
            </a:extLst>
          </p:cNvPr>
          <p:cNvSpPr txBox="1"/>
          <p:nvPr/>
        </p:nvSpPr>
        <p:spPr>
          <a:xfrm>
            <a:off x="3949520" y="5801899"/>
            <a:ext cx="4114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n>
                  <a:solidFill>
                    <a:sysClr val="windowText" lastClr="000000"/>
                  </a:solidFill>
                </a:ln>
                <a:noFill/>
              </a:rPr>
              <a:t>Thank You For Your Attention!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358964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9CFCD-93EC-29EF-22A7-4E0D7E8DE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8465"/>
            <a:ext cx="10515600" cy="3961069"/>
          </a:xfrm>
        </p:spPr>
        <p:txBody>
          <a:bodyPr>
            <a:normAutofit/>
          </a:bodyPr>
          <a:lstStyle/>
          <a:p>
            <a:pPr algn="ctr"/>
            <a:r>
              <a:rPr lang="en-US" sz="9600" dirty="0">
                <a:ln>
                  <a:solidFill>
                    <a:sysClr val="windowText" lastClr="000000"/>
                  </a:solidFill>
                </a:ln>
                <a:noFill/>
              </a:rPr>
              <a:t>Thank You For Your Attention!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44E6B9-371E-B929-DDCB-7302182AB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Diana Sokhashvili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DE298A-C5CB-DDD5-8909-794146866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17987-7C69-41B3-BC4D-3629330406E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917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7A8B7-2894-3BAB-2D94-3DA27D92D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Google Sans"/>
              </a:rPr>
              <a:t>BNV landscape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70164F-0801-E2A9-2E77-5748195B3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Diana Sokhashvili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D54AB4-C78E-C0F4-D785-1D77E7719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17987-7C69-41B3-BC4D-3629330406E3}" type="slidenum">
              <a:rPr lang="en-US" smtClean="0"/>
              <a:t>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895D3C-D48E-A6C3-279F-DB25A2510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619" y="1426906"/>
            <a:ext cx="8567530" cy="49294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21FA9C9-DAA8-E7CC-4F6B-E9E9FBDADACC}"/>
              </a:ext>
            </a:extLst>
          </p:cNvPr>
          <p:cNvSpPr txBox="1"/>
          <p:nvPr/>
        </p:nvSpPr>
        <p:spPr>
          <a:xfrm>
            <a:off x="473765" y="6236563"/>
            <a:ext cx="4386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[J. </a:t>
            </a:r>
            <a:r>
              <a:rPr lang="en-US" dirty="0" err="1"/>
              <a:t>Heeck</a:t>
            </a:r>
            <a:r>
              <a:rPr lang="en-US" dirty="0"/>
              <a:t>, V. </a:t>
            </a:r>
            <a:r>
              <a:rPr lang="en-US" dirty="0" err="1"/>
              <a:t>Takhistov</a:t>
            </a:r>
            <a:r>
              <a:rPr lang="en-US" dirty="0"/>
              <a:t>  (</a:t>
            </a:r>
            <a:r>
              <a:rPr lang="en-US" b="0" u="none" strike="noStrike" dirty="0">
                <a:effectLst/>
                <a:hlinkClick r:id="rId3"/>
              </a:rPr>
              <a:t>arXiv:1910.07647</a:t>
            </a:r>
            <a:r>
              <a:rPr lang="en-US" dirty="0"/>
              <a:t>)]</a:t>
            </a:r>
          </a:p>
        </p:txBody>
      </p:sp>
    </p:spTree>
    <p:extLst>
      <p:ext uri="{BB962C8B-B14F-4D97-AF65-F5344CB8AC3E}">
        <p14:creationId xmlns:p14="http://schemas.microsoft.com/office/powerpoint/2010/main" val="271791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FA97C-2EE6-8692-D469-60F3B3BCC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Proton decay </a:t>
            </a:r>
          </a:p>
        </p:txBody>
      </p:sp>
      <p:sp>
        <p:nvSpPr>
          <p:cNvPr id="75" name="Footer Placeholder 74">
            <a:extLst>
              <a:ext uri="{FF2B5EF4-FFF2-40B4-BE49-F238E27FC236}">
                <a16:creationId xmlns:a16="http://schemas.microsoft.com/office/drawing/2014/main" id="{1E57B45B-968B-C63E-1C74-B97F1F5A4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Diana Sokhashvili </a:t>
            </a:r>
          </a:p>
        </p:txBody>
      </p:sp>
      <p:sp>
        <p:nvSpPr>
          <p:cNvPr id="76" name="Slide Number Placeholder 75">
            <a:extLst>
              <a:ext uri="{FF2B5EF4-FFF2-40B4-BE49-F238E27FC236}">
                <a16:creationId xmlns:a16="http://schemas.microsoft.com/office/drawing/2014/main" id="{6E643DF1-67F8-34B7-4563-66F5049A0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17987-7C69-41B3-BC4D-3629330406E3}" type="slidenum">
              <a:rPr lang="en-US" smtClean="0"/>
              <a:t>4</a:t>
            </a:fld>
            <a:endParaRPr lang="en-US"/>
          </a:p>
        </p:txBody>
      </p:sp>
      <p:pic>
        <p:nvPicPr>
          <p:cNvPr id="1026" name="Picture 2" descr="Super-Kamiokande Neutrino Detector Helps Scientists Find Dying Stars">
            <a:extLst>
              <a:ext uri="{FF2B5EF4-FFF2-40B4-BE49-F238E27FC236}">
                <a16:creationId xmlns:a16="http://schemas.microsoft.com/office/drawing/2014/main" id="{7DAF9F73-AAA2-CF0C-3D96-D5273A221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80" y="1531702"/>
            <a:ext cx="6089560" cy="304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BED69D-BB3D-CDAE-4142-70A76E2AB86A}"/>
              </a:ext>
            </a:extLst>
          </p:cNvPr>
          <p:cNvSpPr txBox="1"/>
          <p:nvPr/>
        </p:nvSpPr>
        <p:spPr>
          <a:xfrm>
            <a:off x="7841286" y="1054409"/>
            <a:ext cx="24904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Super-</a:t>
            </a:r>
            <a:r>
              <a:rPr lang="en-US" dirty="0" err="1"/>
              <a:t>Kamiokande</a:t>
            </a:r>
            <a:r>
              <a:rPr lang="en-US" dirty="0"/>
              <a:t>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A67F0EC-D07C-3721-C021-E0A4DF1E419A}"/>
              </a:ext>
            </a:extLst>
          </p:cNvPr>
          <p:cNvSpPr/>
          <p:nvPr/>
        </p:nvSpPr>
        <p:spPr>
          <a:xfrm>
            <a:off x="6839475" y="965586"/>
            <a:ext cx="4093569" cy="512135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831AE42-09F3-3945-133E-CC596DB333E1}"/>
              </a:ext>
            </a:extLst>
          </p:cNvPr>
          <p:cNvGrpSpPr/>
          <p:nvPr/>
        </p:nvGrpSpPr>
        <p:grpSpPr>
          <a:xfrm>
            <a:off x="8448937" y="5218230"/>
            <a:ext cx="3305740" cy="830997"/>
            <a:chOff x="6670511" y="5332840"/>
            <a:chExt cx="3705429" cy="8309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93D63440-BA8F-2560-2215-0AF10B62ED52}"/>
                    </a:ext>
                  </a:extLst>
                </p:cNvPr>
                <p:cNvSpPr txBox="1"/>
                <p:nvPr/>
              </p:nvSpPr>
              <p:spPr>
                <a:xfrm>
                  <a:off x="6779840" y="5332840"/>
                  <a:ext cx="359610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dirty="0">
                      <a:solidFill>
                        <a:srgbClr val="1F1F1F"/>
                      </a:solidFill>
                      <a:latin typeface="Google Sans"/>
                    </a:rPr>
                    <a:t>&gt;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1F1F1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 smtClean="0">
                              <a:solidFill>
                                <a:srgbClr val="1F1F1F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1F1F1F"/>
                              </a:solidFill>
                              <a:latin typeface="Cambria Math" panose="02040503050406030204" pitchFamily="18" charset="0"/>
                            </a:rPr>
                            <m:t>34</m:t>
                          </m:r>
                        </m:sup>
                      </m:sSup>
                    </m:oMath>
                  </a14:m>
                  <a:r>
                    <a:rPr lang="en-US" sz="2400" dirty="0">
                      <a:solidFill>
                        <a:srgbClr val="1F1F1F"/>
                      </a:solidFill>
                      <a:latin typeface="Google Sans"/>
                    </a:rPr>
                    <a:t> yr.</a:t>
                  </a:r>
                  <a:endParaRPr lang="en-US" sz="24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93D63440-BA8F-2560-2215-0AF10B62ED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9840" y="5332840"/>
                  <a:ext cx="3596100" cy="830997"/>
                </a:xfrm>
                <a:prstGeom prst="rect">
                  <a:avLst/>
                </a:prstGeom>
                <a:blipFill>
                  <a:blip r:embed="rId4"/>
                  <a:stretch>
                    <a:fillRect t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0237469F-8289-A692-9F37-63039714F9B5}"/>
                </a:ext>
              </a:extLst>
            </p:cNvPr>
            <p:cNvSpPr/>
            <p:nvPr/>
          </p:nvSpPr>
          <p:spPr>
            <a:xfrm>
              <a:off x="6670511" y="5332840"/>
              <a:ext cx="3653439" cy="512135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 descr="Category:Proton decay - Wikimedia Commons">
            <a:extLst>
              <a:ext uri="{FF2B5EF4-FFF2-40B4-BE49-F238E27FC236}">
                <a16:creationId xmlns:a16="http://schemas.microsoft.com/office/drawing/2014/main" id="{29A8A999-DA2A-E98B-F505-530AFD0C9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47589"/>
            <a:ext cx="4763864" cy="317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44ABD41-CD10-1783-0B8D-40742A0C48BB}"/>
                  </a:ext>
                </a:extLst>
              </p:cNvPr>
              <p:cNvSpPr txBox="1"/>
              <p:nvPr/>
            </p:nvSpPr>
            <p:spPr>
              <a:xfrm>
                <a:off x="887299" y="5014546"/>
                <a:ext cx="7266101" cy="91403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𝑢𝑢𝑑𝑒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2400" i="1" smtClean="0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l-GR" sz="2400" i="1" smtClean="0"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)∼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∼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34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𝑦𝑒𝑎𝑟𝑠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15</m:t>
                                      </m:r>
                                    </m:sup>
                                  </m:s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𝐺𝑒𝑉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l-GR" sz="2400" i="1"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44ABD41-CD10-1783-0B8D-40742A0C48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299" y="5014546"/>
                <a:ext cx="7266101" cy="9140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4271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FA97C-2EE6-8692-D469-60F3B3BCC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Generate operators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B2B839-1EA6-46C3-1D56-5F8875F6B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Diana Sokhashvili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6C1815-B4D8-C03A-CC5F-5256354AB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17987-7C69-41B3-BC4D-3629330406E3}" type="slidenum">
              <a:rPr lang="en-US" smtClean="0"/>
              <a:t>5</a:t>
            </a:fld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B0C9D30-A252-23F8-E3B6-A53F4E0C7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94195"/>
            <a:ext cx="4249651" cy="22715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C7688C-CD65-C87A-7ED5-B5B83EA628C9}"/>
              </a:ext>
            </a:extLst>
          </p:cNvPr>
          <p:cNvSpPr txBox="1"/>
          <p:nvPr/>
        </p:nvSpPr>
        <p:spPr>
          <a:xfrm>
            <a:off x="3418806" y="4599937"/>
            <a:ext cx="20096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[Weinberg, 1979 ]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06C61B-238F-9252-8A82-6BD658696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739" y="2224012"/>
            <a:ext cx="4770533" cy="244623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BB7B760-BD12-F28C-ACF6-D9AD7FE4D032}"/>
              </a:ext>
            </a:extLst>
          </p:cNvPr>
          <p:cNvSpPr txBox="1"/>
          <p:nvPr/>
        </p:nvSpPr>
        <p:spPr>
          <a:xfrm>
            <a:off x="8773196" y="4719005"/>
            <a:ext cx="20096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[Weinberg, 1979 ]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EF4FC9-981F-6A5B-D826-0040F0BA1AB2}"/>
              </a:ext>
            </a:extLst>
          </p:cNvPr>
          <p:cNvSpPr txBox="1"/>
          <p:nvPr/>
        </p:nvSpPr>
        <p:spPr>
          <a:xfrm>
            <a:off x="6370981" y="1482753"/>
            <a:ext cx="4249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Linearly independent operators </a:t>
            </a:r>
          </a:p>
          <a:p>
            <a:r>
              <a:rPr lang="en-US" dirty="0"/>
              <a:t>(including right-handed neutrinos).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0FFCA39-1892-2E2B-F232-EAD841FDCEC4}"/>
              </a:ext>
            </a:extLst>
          </p:cNvPr>
          <p:cNvSpPr txBox="1"/>
          <p:nvPr/>
        </p:nvSpPr>
        <p:spPr>
          <a:xfrm>
            <a:off x="7017027" y="5088337"/>
            <a:ext cx="51462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[   Beltran, Cepedello, Hirsch (</a:t>
            </a:r>
            <a:r>
              <a:rPr lang="en-US" b="0" i="0" u="sng" dirty="0">
                <a:effectLst/>
                <a:highlight>
                  <a:srgbClr val="FFFFFF"/>
                </a:highlight>
                <a:latin typeface="Lucida Grande"/>
                <a:hlinkClick r:id="rId4"/>
              </a:rPr>
              <a:t>arXiv:2306.12578</a:t>
            </a:r>
            <a:r>
              <a:rPr lang="en-US" dirty="0"/>
              <a:t>) ]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845576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FA97C-2EE6-8692-D469-60F3B3BCC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Generate operators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B2B839-1EA6-46C3-1D56-5F8875F6B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Diana Sokhashvili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6C1815-B4D8-C03A-CC5F-5256354AB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17987-7C69-41B3-BC4D-3629330406E3}" type="slidenum">
              <a:rPr lang="en-US" smtClean="0"/>
              <a:t>6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B3EE2A8-EF1C-BAB9-438E-3D140FB1B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241" y="1729158"/>
            <a:ext cx="4730159" cy="169984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99DC5B22-15BE-BBEF-61B3-4725E4DA9EA4}"/>
              </a:ext>
            </a:extLst>
          </p:cNvPr>
          <p:cNvGrpSpPr/>
          <p:nvPr/>
        </p:nvGrpSpPr>
        <p:grpSpPr>
          <a:xfrm>
            <a:off x="560998" y="4309867"/>
            <a:ext cx="5706860" cy="1449532"/>
            <a:chOff x="254845" y="5139029"/>
            <a:chExt cx="4771200" cy="121187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29ECB18-C08B-B60D-E82E-28C597F87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4845" y="5139029"/>
              <a:ext cx="1315645" cy="1211876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8307F35-6B40-6CCB-FF10-6E5B87185782}"/>
                </a:ext>
              </a:extLst>
            </p:cNvPr>
            <p:cNvSpPr txBox="1"/>
            <p:nvPr/>
          </p:nvSpPr>
          <p:spPr>
            <a:xfrm>
              <a:off x="1386445" y="5548443"/>
              <a:ext cx="36396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hlinkClick r:id="rId4"/>
                </a:rPr>
                <a:t>https://renatofonseca.net/sym2int</a:t>
              </a:r>
              <a:r>
                <a:rPr lang="en-US" dirty="0"/>
                <a:t> </a:t>
              </a: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2161A8EC-A20E-DF65-22B7-B5C4AB7911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7931" y="1720950"/>
            <a:ext cx="4730158" cy="30260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17886FD-39C9-C9A3-EDEA-DED73F5D9A8A}"/>
              </a:ext>
            </a:extLst>
          </p:cNvPr>
          <p:cNvSpPr txBox="1"/>
          <p:nvPr/>
        </p:nvSpPr>
        <p:spPr>
          <a:xfrm>
            <a:off x="6524317" y="1729158"/>
            <a:ext cx="81027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Dim 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EA9568E-FA51-B2AB-D158-B86903A57C59}"/>
              </a:ext>
            </a:extLst>
          </p:cNvPr>
          <p:cNvSpPr txBox="1"/>
          <p:nvPr/>
        </p:nvSpPr>
        <p:spPr>
          <a:xfrm>
            <a:off x="6524317" y="2175297"/>
            <a:ext cx="81027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Dim 7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9AB7F8A-15B5-04D6-FFE0-2B7A8A5E2F15}"/>
              </a:ext>
            </a:extLst>
          </p:cNvPr>
          <p:cNvSpPr txBox="1"/>
          <p:nvPr/>
        </p:nvSpPr>
        <p:spPr>
          <a:xfrm>
            <a:off x="6524317" y="2621436"/>
            <a:ext cx="81027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Dim 8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6D08C6C-1D0A-5BD6-F194-231B30900202}"/>
              </a:ext>
            </a:extLst>
          </p:cNvPr>
          <p:cNvSpPr txBox="1"/>
          <p:nvPr/>
        </p:nvSpPr>
        <p:spPr>
          <a:xfrm>
            <a:off x="6524317" y="3067575"/>
            <a:ext cx="81027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Dim 9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D82BA5-5DAA-71A0-A237-A13801156475}"/>
              </a:ext>
            </a:extLst>
          </p:cNvPr>
          <p:cNvSpPr txBox="1"/>
          <p:nvPr/>
        </p:nvSpPr>
        <p:spPr>
          <a:xfrm>
            <a:off x="6524317" y="3513714"/>
            <a:ext cx="81027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Dim 10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EA500D-6754-588A-518C-69FD943C9D32}"/>
              </a:ext>
            </a:extLst>
          </p:cNvPr>
          <p:cNvSpPr txBox="1"/>
          <p:nvPr/>
        </p:nvSpPr>
        <p:spPr>
          <a:xfrm>
            <a:off x="6524317" y="3959853"/>
            <a:ext cx="81027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Dim 11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2385E41-028D-1964-5162-B5ECD205FE5D}"/>
              </a:ext>
            </a:extLst>
          </p:cNvPr>
          <p:cNvSpPr txBox="1"/>
          <p:nvPr/>
        </p:nvSpPr>
        <p:spPr>
          <a:xfrm>
            <a:off x="6524317" y="4405992"/>
            <a:ext cx="81027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Dim 12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E2933F0-1701-8922-7278-9FAC903E4528}"/>
              </a:ext>
            </a:extLst>
          </p:cNvPr>
          <p:cNvSpPr txBox="1"/>
          <p:nvPr/>
        </p:nvSpPr>
        <p:spPr>
          <a:xfrm>
            <a:off x="6524317" y="4852131"/>
            <a:ext cx="81027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Dim 13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7009110-E8C5-B235-3BA5-1B5D072DE6CA}"/>
              </a:ext>
            </a:extLst>
          </p:cNvPr>
          <p:cNvSpPr txBox="1"/>
          <p:nvPr/>
        </p:nvSpPr>
        <p:spPr>
          <a:xfrm>
            <a:off x="6524317" y="5298270"/>
            <a:ext cx="81027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Dim 14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42BEA15-7A14-3AE1-BFC0-C87EE8C58F28}"/>
              </a:ext>
            </a:extLst>
          </p:cNvPr>
          <p:cNvSpPr txBox="1"/>
          <p:nvPr/>
        </p:nvSpPr>
        <p:spPr>
          <a:xfrm>
            <a:off x="6524317" y="5744405"/>
            <a:ext cx="81027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Dim 15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E7DA73F3-506E-BE10-5152-C3A6C1A4A5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4596" y="2082585"/>
            <a:ext cx="3791946" cy="55720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F3283F12-87DA-E221-8A48-E86C74E70A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7931" y="2623922"/>
            <a:ext cx="4306386" cy="402696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A2DF80BC-D0D8-86E6-4A1C-35726A44DE91}"/>
              </a:ext>
            </a:extLst>
          </p:cNvPr>
          <p:cNvSpPr txBox="1"/>
          <p:nvPr/>
        </p:nvSpPr>
        <p:spPr>
          <a:xfrm>
            <a:off x="9083856" y="3069128"/>
            <a:ext cx="30072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 + 61 more operators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3121651-0B67-B37C-3182-1EC8E2F0ED9C}"/>
              </a:ext>
            </a:extLst>
          </p:cNvPr>
          <p:cNvSpPr txBox="1"/>
          <p:nvPr/>
        </p:nvSpPr>
        <p:spPr>
          <a:xfrm>
            <a:off x="9078022" y="3519685"/>
            <a:ext cx="30072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 + 111 more operators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F067E5C-F018-A585-29D7-FB1466EBB1FF}"/>
              </a:ext>
            </a:extLst>
          </p:cNvPr>
          <p:cNvSpPr txBox="1"/>
          <p:nvPr/>
        </p:nvSpPr>
        <p:spPr>
          <a:xfrm>
            <a:off x="9083856" y="3970242"/>
            <a:ext cx="30072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 + 130 more operators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0460A0C-1460-F015-951B-9317BAAE9EE1}"/>
              </a:ext>
            </a:extLst>
          </p:cNvPr>
          <p:cNvSpPr txBox="1"/>
          <p:nvPr/>
        </p:nvSpPr>
        <p:spPr>
          <a:xfrm>
            <a:off x="9078022" y="4420799"/>
            <a:ext cx="30072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 + 479 more operators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032AC40-C4C3-971E-6EE6-F479AF632B17}"/>
              </a:ext>
            </a:extLst>
          </p:cNvPr>
          <p:cNvSpPr txBox="1"/>
          <p:nvPr/>
        </p:nvSpPr>
        <p:spPr>
          <a:xfrm>
            <a:off x="9599376" y="4858679"/>
            <a:ext cx="30072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 + 781 more operators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7E40DEA-5960-6ADA-35C3-C104A934954B}"/>
              </a:ext>
            </a:extLst>
          </p:cNvPr>
          <p:cNvSpPr txBox="1"/>
          <p:nvPr/>
        </p:nvSpPr>
        <p:spPr>
          <a:xfrm>
            <a:off x="9605210" y="5309236"/>
            <a:ext cx="30072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+ 983 more operators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ABAAA2E-5515-D585-D3DF-B62B85E25E75}"/>
              </a:ext>
            </a:extLst>
          </p:cNvPr>
          <p:cNvSpPr txBox="1"/>
          <p:nvPr/>
        </p:nvSpPr>
        <p:spPr>
          <a:xfrm>
            <a:off x="9599376" y="5759793"/>
            <a:ext cx="30072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 + 2626 more operators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4420ED-DCB2-2FE5-EF84-D830698F45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97931" y="3103191"/>
            <a:ext cx="1452621" cy="3017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B225EC-B609-CE99-D578-AA35E26614E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97931" y="3519685"/>
            <a:ext cx="1470240" cy="3017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13A9A7-82D5-E4ED-6AEB-D23FD2E08CB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97931" y="3974778"/>
            <a:ext cx="1338682" cy="3017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71AD09A-27E1-5EC5-8E77-24E685A20C2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97931" y="4369729"/>
            <a:ext cx="1528022" cy="3017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0B232D0-2FCC-93C3-81C3-95ECCA01B1B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97931" y="4840146"/>
            <a:ext cx="2031304" cy="3017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11DB866-A6BE-485D-848A-0A2EF7362D3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97931" y="5312248"/>
            <a:ext cx="1981964" cy="3017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E3B072A-FAB3-3F95-096D-5593282116B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97931" y="5754336"/>
            <a:ext cx="2049107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793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FA97C-2EE6-8692-D469-60F3B3BCC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Generate topologies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A6CB2B-F82B-B16A-B5EF-DEF574988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Diana Sokhashvili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225814-E1C7-38B4-3E36-A7C02B8C0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17987-7C69-41B3-BC4D-3629330406E3}" type="slidenum">
              <a:rPr lang="en-US" smtClean="0"/>
              <a:t>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E094C4-6E37-3C0C-68CC-BEE06B080E74}"/>
              </a:ext>
            </a:extLst>
          </p:cNvPr>
          <p:cNvSpPr txBox="1"/>
          <p:nvPr/>
        </p:nvSpPr>
        <p:spPr>
          <a:xfrm>
            <a:off x="9250254" y="1629177"/>
            <a:ext cx="24131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https://feynarts.de</a:t>
            </a:r>
            <a:r>
              <a:rPr lang="en-US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712CBD-A77D-1337-6186-83F38902AF42}"/>
              </a:ext>
            </a:extLst>
          </p:cNvPr>
          <p:cNvSpPr txBox="1"/>
          <p:nvPr/>
        </p:nvSpPr>
        <p:spPr>
          <a:xfrm>
            <a:off x="1255690" y="1629177"/>
            <a:ext cx="7476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 obtain topologies, we use </a:t>
            </a:r>
            <a:r>
              <a:rPr lang="en-US" dirty="0" err="1"/>
              <a:t>FeynArts</a:t>
            </a:r>
            <a:r>
              <a:rPr lang="en-US" dirty="0"/>
              <a:t> </a:t>
            </a: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mr"/>
              </a:rPr>
              <a:t>Mathematica package to generate all possible diagrams and removed topologically same ones. </a:t>
            </a:r>
            <a:endParaRPr lang="en-US" dirty="0"/>
          </a:p>
        </p:txBody>
      </p:sp>
      <p:sp>
        <p:nvSpPr>
          <p:cNvPr id="9" name="Double Bracket 8">
            <a:extLst>
              <a:ext uri="{FF2B5EF4-FFF2-40B4-BE49-F238E27FC236}">
                <a16:creationId xmlns:a16="http://schemas.microsoft.com/office/drawing/2014/main" id="{7F107831-C87F-9A94-3E37-227DA86CC950}"/>
              </a:ext>
            </a:extLst>
          </p:cNvPr>
          <p:cNvSpPr/>
          <p:nvPr/>
        </p:nvSpPr>
        <p:spPr>
          <a:xfrm>
            <a:off x="9182637" y="1690688"/>
            <a:ext cx="2112135" cy="254022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364472C-7670-F5DF-7989-4B183991657B}"/>
              </a:ext>
            </a:extLst>
          </p:cNvPr>
          <p:cNvGrpSpPr/>
          <p:nvPr/>
        </p:nvGrpSpPr>
        <p:grpSpPr>
          <a:xfrm>
            <a:off x="363675" y="3150704"/>
            <a:ext cx="11464649" cy="1649112"/>
            <a:chOff x="1134414" y="3152087"/>
            <a:chExt cx="9406944" cy="13357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4F0B8CA-169F-D86A-1ADA-32A8C31584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28753" y="3152087"/>
              <a:ext cx="9028090" cy="1269009"/>
            </a:xfrm>
            <a:prstGeom prst="rect">
              <a:avLst/>
            </a:prstGeom>
          </p:spPr>
        </p:pic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0B4A0C90-3CFD-69DF-7172-E353254A264B}"/>
                </a:ext>
              </a:extLst>
            </p:cNvPr>
            <p:cNvSpPr/>
            <p:nvPr/>
          </p:nvSpPr>
          <p:spPr>
            <a:xfrm>
              <a:off x="1134414" y="3262561"/>
              <a:ext cx="9406944" cy="1225226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33054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FA97C-2EE6-8692-D469-60F3B3BCC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Topologies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99EDC4-3C3B-9B59-8E83-42C0862A4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Diana Sokhashvili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166A9F-6191-B78A-8B14-0E94D4CF5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17987-7C69-41B3-BC4D-3629330406E3}" type="slidenum">
              <a:rPr lang="en-US" smtClean="0"/>
              <a:t>8</a:t>
            </a:fld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8B5BBD7-D736-EF33-9E31-63CF745995C3}"/>
              </a:ext>
            </a:extLst>
          </p:cNvPr>
          <p:cNvSpPr txBox="1"/>
          <p:nvPr/>
        </p:nvSpPr>
        <p:spPr>
          <a:xfrm>
            <a:off x="10288452" y="4657153"/>
            <a:ext cx="2075267" cy="3356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/>
              <a:t>+ 13028 more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E0726D8-7518-56BF-8673-D72EB01F5053}"/>
              </a:ext>
            </a:extLst>
          </p:cNvPr>
          <p:cNvGrpSpPr/>
          <p:nvPr/>
        </p:nvGrpSpPr>
        <p:grpSpPr>
          <a:xfrm>
            <a:off x="283336" y="1577714"/>
            <a:ext cx="11767951" cy="4891611"/>
            <a:chOff x="412124" y="1370645"/>
            <a:chExt cx="11767951" cy="489161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51B2877-CAAD-AC3A-7B1F-CE05E25B063A}"/>
                </a:ext>
              </a:extLst>
            </p:cNvPr>
            <p:cNvSpPr txBox="1"/>
            <p:nvPr/>
          </p:nvSpPr>
          <p:spPr>
            <a:xfrm>
              <a:off x="412124" y="1614155"/>
              <a:ext cx="1071700" cy="335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/>
                <a:t>Dim 6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9421E7A-70A0-AF6F-EF2D-87649AA8B598}"/>
                </a:ext>
              </a:extLst>
            </p:cNvPr>
            <p:cNvSpPr txBox="1"/>
            <p:nvPr/>
          </p:nvSpPr>
          <p:spPr>
            <a:xfrm>
              <a:off x="412124" y="2599791"/>
              <a:ext cx="1071700" cy="335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/>
                <a:t>Dim 7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B73D5A8-19C2-B25C-2B2B-5D178A1AFAE7}"/>
                </a:ext>
              </a:extLst>
            </p:cNvPr>
            <p:cNvSpPr txBox="1"/>
            <p:nvPr/>
          </p:nvSpPr>
          <p:spPr>
            <a:xfrm>
              <a:off x="412124" y="3585429"/>
              <a:ext cx="1071700" cy="335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/>
                <a:t>Dim 8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71470AE-B5A6-7883-D108-58008C679B76}"/>
                </a:ext>
              </a:extLst>
            </p:cNvPr>
            <p:cNvSpPr txBox="1"/>
            <p:nvPr/>
          </p:nvSpPr>
          <p:spPr>
            <a:xfrm>
              <a:off x="412124" y="4571066"/>
              <a:ext cx="1071700" cy="335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/>
                <a:t>Dim 9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AA1831C-A83A-76EC-6D87-C6AA684F7C70}"/>
                </a:ext>
              </a:extLst>
            </p:cNvPr>
            <p:cNvSpPr txBox="1"/>
            <p:nvPr/>
          </p:nvSpPr>
          <p:spPr>
            <a:xfrm>
              <a:off x="412124" y="5556704"/>
              <a:ext cx="1071700" cy="335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/>
                <a:t>Dim 10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974A58A-A2B4-EB7E-3534-305E97C185DB}"/>
                </a:ext>
              </a:extLst>
            </p:cNvPr>
            <p:cNvSpPr txBox="1"/>
            <p:nvPr/>
          </p:nvSpPr>
          <p:spPr>
            <a:xfrm>
              <a:off x="5815714" y="1614155"/>
              <a:ext cx="1071700" cy="335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/>
                <a:t>Dim 11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F68E722-2047-B1C2-9D36-6BD9E4647F4F}"/>
                </a:ext>
              </a:extLst>
            </p:cNvPr>
            <p:cNvSpPr txBox="1"/>
            <p:nvPr/>
          </p:nvSpPr>
          <p:spPr>
            <a:xfrm>
              <a:off x="5815714" y="2599791"/>
              <a:ext cx="1071700" cy="335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/>
                <a:t>Dim 12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F898DEC-A1B1-79C1-CDFE-9FA59D83C313}"/>
                </a:ext>
              </a:extLst>
            </p:cNvPr>
            <p:cNvSpPr txBox="1"/>
            <p:nvPr/>
          </p:nvSpPr>
          <p:spPr>
            <a:xfrm>
              <a:off x="5815714" y="3585429"/>
              <a:ext cx="1071700" cy="335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/>
                <a:t>Dim 13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8E4F507-2B5A-D898-12F0-FF9257C8A849}"/>
                </a:ext>
              </a:extLst>
            </p:cNvPr>
            <p:cNvSpPr txBox="1"/>
            <p:nvPr/>
          </p:nvSpPr>
          <p:spPr>
            <a:xfrm>
              <a:off x="5815714" y="4571066"/>
              <a:ext cx="1071700" cy="335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/>
                <a:t>Dim 14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42E60B5-DD7C-6F1D-3972-7F5A92B9DD7F}"/>
                </a:ext>
              </a:extLst>
            </p:cNvPr>
            <p:cNvSpPr txBox="1"/>
            <p:nvPr/>
          </p:nvSpPr>
          <p:spPr>
            <a:xfrm>
              <a:off x="5815714" y="5556704"/>
              <a:ext cx="1071700" cy="335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/>
                <a:t>Dim 15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3139D31-B7A5-A535-6BAB-221E4726EF39}"/>
                </a:ext>
              </a:extLst>
            </p:cNvPr>
            <p:cNvGrpSpPr/>
            <p:nvPr/>
          </p:nvGrpSpPr>
          <p:grpSpPr>
            <a:xfrm>
              <a:off x="1246945" y="3346966"/>
              <a:ext cx="4010595" cy="938967"/>
              <a:chOff x="1246945" y="3346966"/>
              <a:chExt cx="4010595" cy="938967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FBA60013-72CB-3DB0-71A6-40B69B5EAE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05564" y="3346966"/>
                <a:ext cx="2710932" cy="925133"/>
              </a:xfrm>
              <a:prstGeom prst="rect">
                <a:avLst/>
              </a:prstGeom>
            </p:spPr>
          </p:pic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2CB408F-D187-5FD7-206B-8F3819F234A9}"/>
                  </a:ext>
                </a:extLst>
              </p:cNvPr>
              <p:cNvSpPr txBox="1"/>
              <p:nvPr/>
            </p:nvSpPr>
            <p:spPr>
              <a:xfrm>
                <a:off x="4013342" y="3668991"/>
                <a:ext cx="1244198" cy="3356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500" dirty="0"/>
                  <a:t>+ 7 more</a:t>
                </a:r>
              </a:p>
            </p:txBody>
          </p:sp>
          <p:sp>
            <p:nvSpPr>
              <p:cNvPr id="50" name="Left Bracket 49">
                <a:extLst>
                  <a:ext uri="{FF2B5EF4-FFF2-40B4-BE49-F238E27FC236}">
                    <a16:creationId xmlns:a16="http://schemas.microsoft.com/office/drawing/2014/main" id="{25E7C7CD-BB4D-04A6-921B-C05419359977}"/>
                  </a:ext>
                </a:extLst>
              </p:cNvPr>
              <p:cNvSpPr/>
              <p:nvPr/>
            </p:nvSpPr>
            <p:spPr>
              <a:xfrm>
                <a:off x="1246945" y="3393515"/>
                <a:ext cx="52952" cy="859702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  <p:sp>
            <p:nvSpPr>
              <p:cNvPr id="51" name="Right Bracket 50">
                <a:extLst>
                  <a:ext uri="{FF2B5EF4-FFF2-40B4-BE49-F238E27FC236}">
                    <a16:creationId xmlns:a16="http://schemas.microsoft.com/office/drawing/2014/main" id="{16A454D5-01B3-EFC7-06F9-9D2DAFA7F07C}"/>
                  </a:ext>
                </a:extLst>
              </p:cNvPr>
              <p:cNvSpPr/>
              <p:nvPr/>
            </p:nvSpPr>
            <p:spPr>
              <a:xfrm>
                <a:off x="5107592" y="3360800"/>
                <a:ext cx="52952" cy="925133"/>
              </a:xfrm>
              <a:prstGeom prst="righ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3FE2D90-0B2F-01FA-CACB-AA2FF6F19104}"/>
                </a:ext>
              </a:extLst>
            </p:cNvPr>
            <p:cNvGrpSpPr/>
            <p:nvPr/>
          </p:nvGrpSpPr>
          <p:grpSpPr>
            <a:xfrm>
              <a:off x="1246945" y="2358806"/>
              <a:ext cx="2910290" cy="938966"/>
              <a:chOff x="1246945" y="2358806"/>
              <a:chExt cx="2910290" cy="938966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C112A24E-F199-78F1-602E-A3198A587A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74616" y="2358806"/>
                <a:ext cx="1657926" cy="925133"/>
              </a:xfrm>
              <a:prstGeom prst="rect">
                <a:avLst/>
              </a:prstGeom>
            </p:spPr>
          </p:pic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902AD3E-E07E-6424-C9E1-F511B36AA92B}"/>
                  </a:ext>
                </a:extLst>
              </p:cNvPr>
              <p:cNvSpPr txBox="1"/>
              <p:nvPr/>
            </p:nvSpPr>
            <p:spPr>
              <a:xfrm>
                <a:off x="2913038" y="2680830"/>
                <a:ext cx="1244197" cy="3356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500" dirty="0"/>
                  <a:t>+ 1 more</a:t>
                </a:r>
              </a:p>
            </p:txBody>
          </p:sp>
          <p:sp>
            <p:nvSpPr>
              <p:cNvPr id="52" name="Left Bracket 51">
                <a:extLst>
                  <a:ext uri="{FF2B5EF4-FFF2-40B4-BE49-F238E27FC236}">
                    <a16:creationId xmlns:a16="http://schemas.microsoft.com/office/drawing/2014/main" id="{0DDD81C8-6277-7CBF-EB0E-84FDBDA13C03}"/>
                  </a:ext>
                </a:extLst>
              </p:cNvPr>
              <p:cNvSpPr/>
              <p:nvPr/>
            </p:nvSpPr>
            <p:spPr>
              <a:xfrm>
                <a:off x="1246945" y="2405355"/>
                <a:ext cx="52952" cy="859701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  <p:sp>
            <p:nvSpPr>
              <p:cNvPr id="53" name="Right Bracket 52">
                <a:extLst>
                  <a:ext uri="{FF2B5EF4-FFF2-40B4-BE49-F238E27FC236}">
                    <a16:creationId xmlns:a16="http://schemas.microsoft.com/office/drawing/2014/main" id="{570636C7-8ED7-0141-8B85-D144AFF69AD3}"/>
                  </a:ext>
                </a:extLst>
              </p:cNvPr>
              <p:cNvSpPr/>
              <p:nvPr/>
            </p:nvSpPr>
            <p:spPr>
              <a:xfrm>
                <a:off x="4060171" y="2372640"/>
                <a:ext cx="52952" cy="925132"/>
              </a:xfrm>
              <a:prstGeom prst="righ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4B7D932-3C0B-E7EF-3134-557D777E1F5C}"/>
                </a:ext>
              </a:extLst>
            </p:cNvPr>
            <p:cNvGrpSpPr/>
            <p:nvPr/>
          </p:nvGrpSpPr>
          <p:grpSpPr>
            <a:xfrm>
              <a:off x="1246945" y="1370645"/>
              <a:ext cx="1894687" cy="938967"/>
              <a:chOff x="1246945" y="1370645"/>
              <a:chExt cx="1894687" cy="938967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53F84CDB-2A2E-8478-8E03-6E9F1634E5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99736" y="1370645"/>
                <a:ext cx="1244197" cy="925133"/>
              </a:xfrm>
              <a:prstGeom prst="rect">
                <a:avLst/>
              </a:prstGeom>
            </p:spPr>
          </p:pic>
          <p:sp>
            <p:nvSpPr>
              <p:cNvPr id="54" name="Left Bracket 53">
                <a:extLst>
                  <a:ext uri="{FF2B5EF4-FFF2-40B4-BE49-F238E27FC236}">
                    <a16:creationId xmlns:a16="http://schemas.microsoft.com/office/drawing/2014/main" id="{3696E2B0-1072-31B2-F81B-0DCC47DD866F}"/>
                  </a:ext>
                </a:extLst>
              </p:cNvPr>
              <p:cNvSpPr/>
              <p:nvPr/>
            </p:nvSpPr>
            <p:spPr>
              <a:xfrm>
                <a:off x="1246945" y="1417194"/>
                <a:ext cx="52952" cy="859702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  <p:sp>
            <p:nvSpPr>
              <p:cNvPr id="55" name="Right Bracket 54">
                <a:extLst>
                  <a:ext uri="{FF2B5EF4-FFF2-40B4-BE49-F238E27FC236}">
                    <a16:creationId xmlns:a16="http://schemas.microsoft.com/office/drawing/2014/main" id="{F885CF4D-CBFE-832A-B6C5-B64F8153C9F3}"/>
                  </a:ext>
                </a:extLst>
              </p:cNvPr>
              <p:cNvSpPr/>
              <p:nvPr/>
            </p:nvSpPr>
            <p:spPr>
              <a:xfrm>
                <a:off x="3088680" y="1384479"/>
                <a:ext cx="52952" cy="925133"/>
              </a:xfrm>
              <a:prstGeom prst="righ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F56665D-81E1-3806-9F61-AACA157824E5}"/>
                </a:ext>
              </a:extLst>
            </p:cNvPr>
            <p:cNvGrpSpPr/>
            <p:nvPr/>
          </p:nvGrpSpPr>
          <p:grpSpPr>
            <a:xfrm>
              <a:off x="1246945" y="4335128"/>
              <a:ext cx="3963505" cy="938967"/>
              <a:chOff x="1246945" y="4335128"/>
              <a:chExt cx="3963505" cy="938967"/>
            </a:xfrm>
          </p:grpSpPr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872F3FF8-EA2A-0880-7E0C-6B12D9C9E8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50716" y="4335128"/>
                <a:ext cx="2591328" cy="925133"/>
              </a:xfrm>
              <a:prstGeom prst="rect">
                <a:avLst/>
              </a:prstGeom>
            </p:spPr>
          </p:pic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DC55168-2DD3-4E02-6875-5D56B469A7E4}"/>
                  </a:ext>
                </a:extLst>
              </p:cNvPr>
              <p:cNvSpPr txBox="1"/>
              <p:nvPr/>
            </p:nvSpPr>
            <p:spPr>
              <a:xfrm>
                <a:off x="3868334" y="4657153"/>
                <a:ext cx="1342116" cy="3356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500" dirty="0"/>
                  <a:t>+ 24 more</a:t>
                </a:r>
              </a:p>
            </p:txBody>
          </p:sp>
          <p:sp>
            <p:nvSpPr>
              <p:cNvPr id="57" name="Left Bracket 56">
                <a:extLst>
                  <a:ext uri="{FF2B5EF4-FFF2-40B4-BE49-F238E27FC236}">
                    <a16:creationId xmlns:a16="http://schemas.microsoft.com/office/drawing/2014/main" id="{CF062C99-E768-CBA1-7020-61BA3C314038}"/>
                  </a:ext>
                </a:extLst>
              </p:cNvPr>
              <p:cNvSpPr/>
              <p:nvPr/>
            </p:nvSpPr>
            <p:spPr>
              <a:xfrm>
                <a:off x="1246945" y="4381677"/>
                <a:ext cx="52952" cy="859702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  <p:sp>
            <p:nvSpPr>
              <p:cNvPr id="58" name="Right Bracket 57">
                <a:extLst>
                  <a:ext uri="{FF2B5EF4-FFF2-40B4-BE49-F238E27FC236}">
                    <a16:creationId xmlns:a16="http://schemas.microsoft.com/office/drawing/2014/main" id="{AE154753-A7F3-1261-1A84-6B00B199D85C}"/>
                  </a:ext>
                </a:extLst>
              </p:cNvPr>
              <p:cNvSpPr/>
              <p:nvPr/>
            </p:nvSpPr>
            <p:spPr>
              <a:xfrm>
                <a:off x="5107592" y="4348962"/>
                <a:ext cx="52952" cy="925133"/>
              </a:xfrm>
              <a:prstGeom prst="righ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19B3ECF-39D3-E7B9-FEBC-7E0E2A039415}"/>
                </a:ext>
              </a:extLst>
            </p:cNvPr>
            <p:cNvGrpSpPr/>
            <p:nvPr/>
          </p:nvGrpSpPr>
          <p:grpSpPr>
            <a:xfrm>
              <a:off x="1246945" y="5323290"/>
              <a:ext cx="3913598" cy="938966"/>
              <a:chOff x="1246945" y="5323290"/>
              <a:chExt cx="3913598" cy="938966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DE6F14F1-A1FD-12B0-3878-FDE62A3CA3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46949" y="5323290"/>
                <a:ext cx="2215101" cy="925133"/>
              </a:xfrm>
              <a:prstGeom prst="rect">
                <a:avLst/>
              </a:prstGeom>
            </p:spPr>
          </p:pic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1B42639-2B2C-1F95-7701-68D1D9604F1F}"/>
                  </a:ext>
                </a:extLst>
              </p:cNvPr>
              <p:cNvSpPr txBox="1"/>
              <p:nvPr/>
            </p:nvSpPr>
            <p:spPr>
              <a:xfrm>
                <a:off x="3820858" y="5645314"/>
                <a:ext cx="1319587" cy="3356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500" dirty="0"/>
                  <a:t>+ 88 more</a:t>
                </a:r>
              </a:p>
            </p:txBody>
          </p:sp>
          <p:sp>
            <p:nvSpPr>
              <p:cNvPr id="59" name="Left Bracket 58">
                <a:extLst>
                  <a:ext uri="{FF2B5EF4-FFF2-40B4-BE49-F238E27FC236}">
                    <a16:creationId xmlns:a16="http://schemas.microsoft.com/office/drawing/2014/main" id="{598BCDE2-B215-A290-2AC3-6AA7D3A0D60D}"/>
                  </a:ext>
                </a:extLst>
              </p:cNvPr>
              <p:cNvSpPr/>
              <p:nvPr/>
            </p:nvSpPr>
            <p:spPr>
              <a:xfrm>
                <a:off x="1246945" y="5369839"/>
                <a:ext cx="52952" cy="859701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  <p:sp>
            <p:nvSpPr>
              <p:cNvPr id="60" name="Right Bracket 59">
                <a:extLst>
                  <a:ext uri="{FF2B5EF4-FFF2-40B4-BE49-F238E27FC236}">
                    <a16:creationId xmlns:a16="http://schemas.microsoft.com/office/drawing/2014/main" id="{51C2F1D6-A7CE-2A81-46EC-8B856F6D0A7E}"/>
                  </a:ext>
                </a:extLst>
              </p:cNvPr>
              <p:cNvSpPr/>
              <p:nvPr/>
            </p:nvSpPr>
            <p:spPr>
              <a:xfrm>
                <a:off x="5107591" y="5337124"/>
                <a:ext cx="52952" cy="925132"/>
              </a:xfrm>
              <a:prstGeom prst="righ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3E94A594-BE65-3FE3-2930-021B9AEE0827}"/>
                </a:ext>
              </a:extLst>
            </p:cNvPr>
            <p:cNvGrpSpPr/>
            <p:nvPr/>
          </p:nvGrpSpPr>
          <p:grpSpPr>
            <a:xfrm>
              <a:off x="7167206" y="1370645"/>
              <a:ext cx="4306673" cy="938967"/>
              <a:chOff x="7167206" y="1370645"/>
              <a:chExt cx="4306673" cy="938967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6BDC1D90-8978-655C-8E1E-BFA91E957A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90444" y="1370645"/>
                <a:ext cx="1976405" cy="925133"/>
              </a:xfrm>
              <a:prstGeom prst="rect">
                <a:avLst/>
              </a:prstGeom>
            </p:spPr>
          </p:pic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9627323-0AEF-CDF5-D49D-98E25ACBDFA9}"/>
                  </a:ext>
                </a:extLst>
              </p:cNvPr>
              <p:cNvSpPr txBox="1"/>
              <p:nvPr/>
            </p:nvSpPr>
            <p:spPr>
              <a:xfrm>
                <a:off x="9757780" y="1692670"/>
                <a:ext cx="1716099" cy="3356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500" dirty="0"/>
                  <a:t>+ 298 more</a:t>
                </a:r>
              </a:p>
            </p:txBody>
          </p:sp>
          <p:sp>
            <p:nvSpPr>
              <p:cNvPr id="61" name="Left Bracket 60">
                <a:extLst>
                  <a:ext uri="{FF2B5EF4-FFF2-40B4-BE49-F238E27FC236}">
                    <a16:creationId xmlns:a16="http://schemas.microsoft.com/office/drawing/2014/main" id="{5D4BEF37-B3D6-2B7A-FF00-A88CF5B8D18D}"/>
                  </a:ext>
                </a:extLst>
              </p:cNvPr>
              <p:cNvSpPr/>
              <p:nvPr/>
            </p:nvSpPr>
            <p:spPr>
              <a:xfrm>
                <a:off x="7167206" y="1417194"/>
                <a:ext cx="52952" cy="859702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  <p:sp>
            <p:nvSpPr>
              <p:cNvPr id="62" name="Right Bracket 61">
                <a:extLst>
                  <a:ext uri="{FF2B5EF4-FFF2-40B4-BE49-F238E27FC236}">
                    <a16:creationId xmlns:a16="http://schemas.microsoft.com/office/drawing/2014/main" id="{FFCEEFD7-96C8-E20D-6F76-DE38C6B5E0A3}"/>
                  </a:ext>
                </a:extLst>
              </p:cNvPr>
              <p:cNvSpPr/>
              <p:nvPr/>
            </p:nvSpPr>
            <p:spPr>
              <a:xfrm>
                <a:off x="11105124" y="1384479"/>
                <a:ext cx="52952" cy="925133"/>
              </a:xfrm>
              <a:prstGeom prst="righ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DF6E04B1-6C2E-4EFA-AF71-3B590333165E}"/>
                </a:ext>
              </a:extLst>
            </p:cNvPr>
            <p:cNvGrpSpPr/>
            <p:nvPr/>
          </p:nvGrpSpPr>
          <p:grpSpPr>
            <a:xfrm>
              <a:off x="7167206" y="2358806"/>
              <a:ext cx="4811571" cy="938967"/>
              <a:chOff x="7167206" y="2358806"/>
              <a:chExt cx="4811571" cy="938967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D04033C2-FF5D-6F0F-EB67-25D28814B0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567520" y="2358806"/>
                <a:ext cx="2740467" cy="925133"/>
              </a:xfrm>
              <a:prstGeom prst="rect">
                <a:avLst/>
              </a:prstGeom>
            </p:spPr>
          </p:pic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C92F4A4-C582-706E-3C38-CA638ED28771}"/>
                  </a:ext>
                </a:extLst>
              </p:cNvPr>
              <p:cNvSpPr txBox="1"/>
              <p:nvPr/>
            </p:nvSpPr>
            <p:spPr>
              <a:xfrm>
                <a:off x="10310449" y="2680831"/>
                <a:ext cx="1668328" cy="3356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500" dirty="0"/>
                  <a:t>+ 1059 more</a:t>
                </a:r>
              </a:p>
            </p:txBody>
          </p:sp>
          <p:sp>
            <p:nvSpPr>
              <p:cNvPr id="63" name="Left Bracket 62">
                <a:extLst>
                  <a:ext uri="{FF2B5EF4-FFF2-40B4-BE49-F238E27FC236}">
                    <a16:creationId xmlns:a16="http://schemas.microsoft.com/office/drawing/2014/main" id="{F95DAC30-5AFF-BAEA-6449-9578AB802CCC}"/>
                  </a:ext>
                </a:extLst>
              </p:cNvPr>
              <p:cNvSpPr/>
              <p:nvPr/>
            </p:nvSpPr>
            <p:spPr>
              <a:xfrm>
                <a:off x="7167206" y="2405355"/>
                <a:ext cx="52952" cy="859702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  <p:sp>
            <p:nvSpPr>
              <p:cNvPr id="64" name="Right Bracket 63">
                <a:extLst>
                  <a:ext uri="{FF2B5EF4-FFF2-40B4-BE49-F238E27FC236}">
                    <a16:creationId xmlns:a16="http://schemas.microsoft.com/office/drawing/2014/main" id="{DFCB78ED-0E81-02FE-DD60-AE88FFE10478}"/>
                  </a:ext>
                </a:extLst>
              </p:cNvPr>
              <p:cNvSpPr/>
              <p:nvPr/>
            </p:nvSpPr>
            <p:spPr>
              <a:xfrm>
                <a:off x="11797286" y="2372640"/>
                <a:ext cx="52952" cy="925133"/>
              </a:xfrm>
              <a:prstGeom prst="righ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8F00CBD-8378-9799-E820-F29845847C5D}"/>
                </a:ext>
              </a:extLst>
            </p:cNvPr>
            <p:cNvGrpSpPr/>
            <p:nvPr/>
          </p:nvGrpSpPr>
          <p:grpSpPr>
            <a:xfrm>
              <a:off x="7167206" y="3346967"/>
              <a:ext cx="4968413" cy="938967"/>
              <a:chOff x="7167206" y="3346967"/>
              <a:chExt cx="4968413" cy="938967"/>
            </a:xfrm>
          </p:grpSpPr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E2A94506-590B-3809-817D-BEA556D98F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661928" y="3346967"/>
                <a:ext cx="2567981" cy="925133"/>
              </a:xfrm>
              <a:prstGeom prst="rect">
                <a:avLst/>
              </a:prstGeom>
            </p:spPr>
          </p:pic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10D51DB-681D-B008-E75B-E5C6A5C6A6B6}"/>
                  </a:ext>
                </a:extLst>
              </p:cNvPr>
              <p:cNvSpPr txBox="1"/>
              <p:nvPr/>
            </p:nvSpPr>
            <p:spPr>
              <a:xfrm>
                <a:off x="10278135" y="3668992"/>
                <a:ext cx="1857484" cy="3356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500" dirty="0"/>
                  <a:t>+ 3688 more</a:t>
                </a:r>
              </a:p>
            </p:txBody>
          </p:sp>
          <p:sp>
            <p:nvSpPr>
              <p:cNvPr id="66" name="Left Bracket 65">
                <a:extLst>
                  <a:ext uri="{FF2B5EF4-FFF2-40B4-BE49-F238E27FC236}">
                    <a16:creationId xmlns:a16="http://schemas.microsoft.com/office/drawing/2014/main" id="{949F39AB-98C3-EB0C-E8F8-4A0113B408C7}"/>
                  </a:ext>
                </a:extLst>
              </p:cNvPr>
              <p:cNvSpPr/>
              <p:nvPr/>
            </p:nvSpPr>
            <p:spPr>
              <a:xfrm>
                <a:off x="7167206" y="3393516"/>
                <a:ext cx="52952" cy="859702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  <p:sp>
            <p:nvSpPr>
              <p:cNvPr id="67" name="Right Bracket 66">
                <a:extLst>
                  <a:ext uri="{FF2B5EF4-FFF2-40B4-BE49-F238E27FC236}">
                    <a16:creationId xmlns:a16="http://schemas.microsoft.com/office/drawing/2014/main" id="{E4FB98F9-DD7C-7570-4A41-B9452E078F03}"/>
                  </a:ext>
                </a:extLst>
              </p:cNvPr>
              <p:cNvSpPr/>
              <p:nvPr/>
            </p:nvSpPr>
            <p:spPr>
              <a:xfrm>
                <a:off x="11797285" y="3360801"/>
                <a:ext cx="52952" cy="925133"/>
              </a:xfrm>
              <a:prstGeom prst="righ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2F24BA0-EF66-9D9E-CD08-A019520A2AE3}"/>
                </a:ext>
              </a:extLst>
            </p:cNvPr>
            <p:cNvGrpSpPr/>
            <p:nvPr/>
          </p:nvGrpSpPr>
          <p:grpSpPr>
            <a:xfrm>
              <a:off x="7167206" y="4335128"/>
              <a:ext cx="4683032" cy="938967"/>
              <a:chOff x="7167206" y="4335128"/>
              <a:chExt cx="4683032" cy="938967"/>
            </a:xfrm>
          </p:grpSpPr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F43DA53E-3BEA-36A5-5152-14C2D69030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571155" y="4335128"/>
                <a:ext cx="2685034" cy="925133"/>
              </a:xfrm>
              <a:prstGeom prst="rect">
                <a:avLst/>
              </a:prstGeom>
            </p:spPr>
          </p:pic>
          <p:sp>
            <p:nvSpPr>
              <p:cNvPr id="69" name="Left Bracket 68">
                <a:extLst>
                  <a:ext uri="{FF2B5EF4-FFF2-40B4-BE49-F238E27FC236}">
                    <a16:creationId xmlns:a16="http://schemas.microsoft.com/office/drawing/2014/main" id="{590BDCC9-DF78-301C-6359-9A0F765EA023}"/>
                  </a:ext>
                </a:extLst>
              </p:cNvPr>
              <p:cNvSpPr/>
              <p:nvPr/>
            </p:nvSpPr>
            <p:spPr>
              <a:xfrm>
                <a:off x="7167206" y="4381677"/>
                <a:ext cx="52952" cy="859702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  <p:sp>
            <p:nvSpPr>
              <p:cNvPr id="70" name="Right Bracket 69">
                <a:extLst>
                  <a:ext uri="{FF2B5EF4-FFF2-40B4-BE49-F238E27FC236}">
                    <a16:creationId xmlns:a16="http://schemas.microsoft.com/office/drawing/2014/main" id="{A4911BA9-5826-818B-B632-C2DC2FBE5EBB}"/>
                  </a:ext>
                </a:extLst>
              </p:cNvPr>
              <p:cNvSpPr/>
              <p:nvPr/>
            </p:nvSpPr>
            <p:spPr>
              <a:xfrm>
                <a:off x="11797286" y="4348962"/>
                <a:ext cx="52952" cy="925133"/>
              </a:xfrm>
              <a:prstGeom prst="righ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7E269CB8-72F7-8928-C6F2-7E0EFE32F38E}"/>
                </a:ext>
              </a:extLst>
            </p:cNvPr>
            <p:cNvGrpSpPr/>
            <p:nvPr/>
          </p:nvGrpSpPr>
          <p:grpSpPr>
            <a:xfrm>
              <a:off x="7167206" y="5323290"/>
              <a:ext cx="5012869" cy="938966"/>
              <a:chOff x="7167206" y="5323290"/>
              <a:chExt cx="5012869" cy="938966"/>
            </a:xfrm>
          </p:grpSpPr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FA3AE077-0BC9-C30F-C86D-2F197459AC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214859" y="5323290"/>
                <a:ext cx="3062748" cy="925133"/>
              </a:xfrm>
              <a:prstGeom prst="rect">
                <a:avLst/>
              </a:prstGeom>
            </p:spPr>
          </p:pic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F0F9BE8-7D01-A19B-67E0-EC8EF94A4684}"/>
                  </a:ext>
                </a:extLst>
              </p:cNvPr>
              <p:cNvSpPr txBox="1"/>
              <p:nvPr/>
            </p:nvSpPr>
            <p:spPr>
              <a:xfrm>
                <a:off x="10355524" y="5645314"/>
                <a:ext cx="1824551" cy="3356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500" dirty="0"/>
                  <a:t>+ 45906 more</a:t>
                </a:r>
              </a:p>
            </p:txBody>
          </p:sp>
          <p:sp>
            <p:nvSpPr>
              <p:cNvPr id="71" name="Left Bracket 70">
                <a:extLst>
                  <a:ext uri="{FF2B5EF4-FFF2-40B4-BE49-F238E27FC236}">
                    <a16:creationId xmlns:a16="http://schemas.microsoft.com/office/drawing/2014/main" id="{68AB4B39-2980-EB5E-3D82-57F4E890F52E}"/>
                  </a:ext>
                </a:extLst>
              </p:cNvPr>
              <p:cNvSpPr/>
              <p:nvPr/>
            </p:nvSpPr>
            <p:spPr>
              <a:xfrm>
                <a:off x="7167206" y="5369839"/>
                <a:ext cx="52952" cy="859701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  <p:sp>
            <p:nvSpPr>
              <p:cNvPr id="72" name="Right Bracket 71">
                <a:extLst>
                  <a:ext uri="{FF2B5EF4-FFF2-40B4-BE49-F238E27FC236}">
                    <a16:creationId xmlns:a16="http://schemas.microsoft.com/office/drawing/2014/main" id="{8FF61C85-01DF-5F8A-E423-2C8D71D4FB4B}"/>
                  </a:ext>
                </a:extLst>
              </p:cNvPr>
              <p:cNvSpPr/>
              <p:nvPr/>
            </p:nvSpPr>
            <p:spPr>
              <a:xfrm>
                <a:off x="11806774" y="5337124"/>
                <a:ext cx="52953" cy="925132"/>
              </a:xfrm>
              <a:prstGeom prst="righ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BC5C725-C633-A1BD-AE4B-784A4007E58A}"/>
              </a:ext>
            </a:extLst>
          </p:cNvPr>
          <p:cNvGrpSpPr/>
          <p:nvPr/>
        </p:nvGrpSpPr>
        <p:grpSpPr>
          <a:xfrm>
            <a:off x="6923237" y="603799"/>
            <a:ext cx="4320923" cy="572231"/>
            <a:chOff x="1366003" y="527117"/>
            <a:chExt cx="6962310" cy="795357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23A13C7-1B8B-2E1F-C963-306BF7EC8CC1}"/>
                </a:ext>
              </a:extLst>
            </p:cNvPr>
            <p:cNvCxnSpPr>
              <a:cxnSpLocks/>
            </p:cNvCxnSpPr>
            <p:nvPr/>
          </p:nvCxnSpPr>
          <p:spPr>
            <a:xfrm>
              <a:off x="7002398" y="711783"/>
              <a:ext cx="1325915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7B5FA43-B7F0-D758-7D07-59CC8392EB3C}"/>
                </a:ext>
              </a:extLst>
            </p:cNvPr>
            <p:cNvCxnSpPr>
              <a:cxnSpLocks/>
            </p:cNvCxnSpPr>
            <p:nvPr/>
          </p:nvCxnSpPr>
          <p:spPr>
            <a:xfrm>
              <a:off x="6997248" y="1143522"/>
              <a:ext cx="1325915" cy="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EE0BB0E-792E-E7D4-4839-1E18885B8D92}"/>
                </a:ext>
              </a:extLst>
            </p:cNvPr>
            <p:cNvSpPr txBox="1"/>
            <p:nvPr/>
          </p:nvSpPr>
          <p:spPr>
            <a:xfrm>
              <a:off x="4991636" y="958856"/>
              <a:ext cx="2208726" cy="363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FF0000"/>
                  </a:solidFill>
                </a:rPr>
                <a:t>New Fermion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250690E-A6F9-E91F-B318-8A4E0250FE56}"/>
                </a:ext>
              </a:extLst>
            </p:cNvPr>
            <p:cNvSpPr txBox="1"/>
            <p:nvPr/>
          </p:nvSpPr>
          <p:spPr>
            <a:xfrm>
              <a:off x="4991636" y="527117"/>
              <a:ext cx="2208726" cy="363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FF0000"/>
                  </a:solidFill>
                </a:rPr>
                <a:t>New Boson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40988531-9468-9403-405C-138C3AAC671C}"/>
                </a:ext>
              </a:extLst>
            </p:cNvPr>
            <p:cNvCxnSpPr>
              <a:cxnSpLocks/>
            </p:cNvCxnSpPr>
            <p:nvPr/>
          </p:nvCxnSpPr>
          <p:spPr>
            <a:xfrm>
              <a:off x="3397030" y="711783"/>
              <a:ext cx="1325915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13329B17-61DE-38EE-3048-61E419AAC3DD}"/>
                </a:ext>
              </a:extLst>
            </p:cNvPr>
            <p:cNvCxnSpPr>
              <a:cxnSpLocks/>
            </p:cNvCxnSpPr>
            <p:nvPr/>
          </p:nvCxnSpPr>
          <p:spPr>
            <a:xfrm>
              <a:off x="3391880" y="1143522"/>
              <a:ext cx="1325915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415FCE62-5075-0665-3ECD-57A017DFF94E}"/>
                </a:ext>
              </a:extLst>
            </p:cNvPr>
            <p:cNvSpPr txBox="1"/>
            <p:nvPr/>
          </p:nvSpPr>
          <p:spPr>
            <a:xfrm>
              <a:off x="1366003" y="958856"/>
              <a:ext cx="2208726" cy="363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SM Fermion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935164F4-20B2-6B8C-8C3A-A906CCDF04CE}"/>
                </a:ext>
              </a:extLst>
            </p:cNvPr>
            <p:cNvSpPr txBox="1"/>
            <p:nvPr/>
          </p:nvSpPr>
          <p:spPr>
            <a:xfrm>
              <a:off x="1366003" y="527117"/>
              <a:ext cx="2208726" cy="363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SM Boson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4917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Rectangle: Rounded Corners 323">
            <a:extLst>
              <a:ext uri="{FF2B5EF4-FFF2-40B4-BE49-F238E27FC236}">
                <a16:creationId xmlns:a16="http://schemas.microsoft.com/office/drawing/2014/main" id="{2D328749-3958-0E0A-DA0C-0B16826636E6}"/>
              </a:ext>
            </a:extLst>
          </p:cNvPr>
          <p:cNvSpPr/>
          <p:nvPr/>
        </p:nvSpPr>
        <p:spPr>
          <a:xfrm>
            <a:off x="418599" y="1810916"/>
            <a:ext cx="7452360" cy="443547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16CC0B-6434-FE09-6A5C-0AF78FE84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(Dimension 8)</a:t>
            </a:r>
          </a:p>
        </p:txBody>
      </p: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268738ED-C7FF-2222-9AC3-7D4F19E2FBEB}"/>
              </a:ext>
            </a:extLst>
          </p:cNvPr>
          <p:cNvGrpSpPr/>
          <p:nvPr/>
        </p:nvGrpSpPr>
        <p:grpSpPr>
          <a:xfrm>
            <a:off x="838200" y="2133127"/>
            <a:ext cx="1762911" cy="883723"/>
            <a:chOff x="-441467" y="1862202"/>
            <a:chExt cx="3514279" cy="1761659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29400B8-AE4B-9AD8-9BFF-439A7CD46B3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-318196" y="1866502"/>
              <a:ext cx="333958" cy="4145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44AFFF3-AD98-6E81-FD99-5C83A235D4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02316" y="2013468"/>
              <a:ext cx="3491" cy="1168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965FD99-11D1-18E4-1995-84B085A51AFD}"/>
                </a:ext>
              </a:extLst>
            </p:cNvPr>
            <p:cNvCxnSpPr>
              <a:cxnSpLocks/>
            </p:cNvCxnSpPr>
            <p:nvPr/>
          </p:nvCxnSpPr>
          <p:spPr>
            <a:xfrm>
              <a:off x="-213030" y="2109311"/>
              <a:ext cx="111567" cy="202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46106B4-AE0E-FF8D-2F9A-153D1A48541B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-406417" y="2769175"/>
              <a:ext cx="819635" cy="8897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91AE47B-1135-A8E8-0C32-E2816433BA90}"/>
                </a:ext>
              </a:extLst>
            </p:cNvPr>
            <p:cNvCxnSpPr>
              <a:cxnSpLocks/>
            </p:cNvCxnSpPr>
            <p:nvPr/>
          </p:nvCxnSpPr>
          <p:spPr>
            <a:xfrm rot="18547285" flipV="1">
              <a:off x="-27229" y="3227270"/>
              <a:ext cx="88372" cy="741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F0130EC-E8C0-CDBE-7AF9-5A2CF741FAA3}"/>
                </a:ext>
              </a:extLst>
            </p:cNvPr>
            <p:cNvCxnSpPr>
              <a:cxnSpLocks/>
            </p:cNvCxnSpPr>
            <p:nvPr/>
          </p:nvCxnSpPr>
          <p:spPr>
            <a:xfrm rot="18547285">
              <a:off x="-83906" y="3179706"/>
              <a:ext cx="88372" cy="741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980806B-4916-0B84-BA04-332563E853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83079" y="1862202"/>
              <a:ext cx="774140" cy="942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5C3F585-712C-F0FC-C96E-A0DF8A7E44A8}"/>
                </a:ext>
              </a:extLst>
            </p:cNvPr>
            <p:cNvCxnSpPr>
              <a:cxnSpLocks/>
            </p:cNvCxnSpPr>
            <p:nvPr/>
          </p:nvCxnSpPr>
          <p:spPr>
            <a:xfrm rot="7950406">
              <a:off x="2577319" y="2296611"/>
              <a:ext cx="98234" cy="667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CC15B4C-66C5-E3FA-95F9-9D7913363825}"/>
                </a:ext>
              </a:extLst>
            </p:cNvPr>
            <p:cNvCxnSpPr>
              <a:cxnSpLocks/>
            </p:cNvCxnSpPr>
            <p:nvPr/>
          </p:nvCxnSpPr>
          <p:spPr>
            <a:xfrm rot="7950406" flipV="1">
              <a:off x="2528871" y="2250791"/>
              <a:ext cx="98234" cy="667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B6F3290-6C4D-8679-671E-034394BAEA9E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2218126" y="2769176"/>
              <a:ext cx="819635" cy="8897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DC012DC-8E18-A085-9470-9C96B872A75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612698" y="3199356"/>
              <a:ext cx="16010" cy="1157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FF30570-E643-928C-BE62-3450C8108DD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611978" y="3200210"/>
              <a:ext cx="113285" cy="2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21DE027-12D3-01DD-39D2-2C39F35B9D5E}"/>
                </a:ext>
              </a:extLst>
            </p:cNvPr>
            <p:cNvCxnSpPr>
              <a:cxnSpLocks/>
            </p:cNvCxnSpPr>
            <p:nvPr/>
          </p:nvCxnSpPr>
          <p:spPr>
            <a:xfrm>
              <a:off x="448274" y="2804226"/>
              <a:ext cx="870150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23E852D-184D-52B0-D0AA-9B26073BB440}"/>
                </a:ext>
              </a:extLst>
            </p:cNvPr>
            <p:cNvCxnSpPr>
              <a:cxnSpLocks/>
            </p:cNvCxnSpPr>
            <p:nvPr/>
          </p:nvCxnSpPr>
          <p:spPr>
            <a:xfrm rot="21423147">
              <a:off x="761700" y="2737743"/>
              <a:ext cx="95201" cy="6883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C234D93-B2A1-6203-F3F0-F31005AD6B1D}"/>
                </a:ext>
              </a:extLst>
            </p:cNvPr>
            <p:cNvCxnSpPr>
              <a:cxnSpLocks/>
            </p:cNvCxnSpPr>
            <p:nvPr/>
          </p:nvCxnSpPr>
          <p:spPr>
            <a:xfrm rot="21423147" flipV="1">
              <a:off x="765080" y="2805467"/>
              <a:ext cx="95201" cy="6883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7B51C82-2B13-EFDE-BE8C-CD3A65F97B04}"/>
                </a:ext>
              </a:extLst>
            </p:cNvPr>
            <p:cNvCxnSpPr>
              <a:cxnSpLocks/>
            </p:cNvCxnSpPr>
            <p:nvPr/>
          </p:nvCxnSpPr>
          <p:spPr>
            <a:xfrm>
              <a:off x="1315676" y="1926523"/>
              <a:ext cx="0" cy="877702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89AB9A3-E17E-B70E-8050-BE5C755B8295}"/>
                </a:ext>
              </a:extLst>
            </p:cNvPr>
            <p:cNvCxnSpPr>
              <a:cxnSpLocks/>
            </p:cNvCxnSpPr>
            <p:nvPr/>
          </p:nvCxnSpPr>
          <p:spPr>
            <a:xfrm rot="5223147">
              <a:off x="1307966" y="2194013"/>
              <a:ext cx="88372" cy="741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C116A5F-64C6-31D0-2A24-6D476F62AB50}"/>
                </a:ext>
              </a:extLst>
            </p:cNvPr>
            <p:cNvCxnSpPr>
              <a:cxnSpLocks/>
            </p:cNvCxnSpPr>
            <p:nvPr/>
          </p:nvCxnSpPr>
          <p:spPr>
            <a:xfrm rot="5223147" flipV="1">
              <a:off x="1235008" y="2197890"/>
              <a:ext cx="88372" cy="741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AACF345-B1A9-5420-9458-9E310039F8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706" y="1926523"/>
              <a:ext cx="387070" cy="32138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F6C59BF-EC52-4B4C-6578-80DCCE521ED7}"/>
                </a:ext>
              </a:extLst>
            </p:cNvPr>
            <p:cNvCxnSpPr>
              <a:cxnSpLocks/>
            </p:cNvCxnSpPr>
            <p:nvPr/>
          </p:nvCxnSpPr>
          <p:spPr>
            <a:xfrm rot="8537971">
              <a:off x="255166" y="2066819"/>
              <a:ext cx="95201" cy="688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C956CDF-96BE-A98B-C413-3F7E29ED6AE3}"/>
                </a:ext>
              </a:extLst>
            </p:cNvPr>
            <p:cNvCxnSpPr>
              <a:cxnSpLocks/>
            </p:cNvCxnSpPr>
            <p:nvPr/>
          </p:nvCxnSpPr>
          <p:spPr>
            <a:xfrm rot="8537971" flipV="1">
              <a:off x="214977" y="2013163"/>
              <a:ext cx="95201" cy="688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5951595-29CF-A08A-9EE0-EEE9114A9535}"/>
                </a:ext>
              </a:extLst>
            </p:cNvPr>
            <p:cNvCxnSpPr>
              <a:cxnSpLocks/>
            </p:cNvCxnSpPr>
            <p:nvPr/>
          </p:nvCxnSpPr>
          <p:spPr>
            <a:xfrm rot="2750664">
              <a:off x="181816" y="2445142"/>
              <a:ext cx="88372" cy="741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BE7B464-CA8B-FEFE-DCF8-599ABE656DE6}"/>
                </a:ext>
              </a:extLst>
            </p:cNvPr>
            <p:cNvCxnSpPr>
              <a:cxnSpLocks/>
            </p:cNvCxnSpPr>
            <p:nvPr/>
          </p:nvCxnSpPr>
          <p:spPr>
            <a:xfrm rot="2750664" flipV="1">
              <a:off x="129402" y="2497654"/>
              <a:ext cx="88372" cy="741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8A75AAF-D415-51AB-F4A9-013F96F382D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3922" y="2280132"/>
              <a:ext cx="427312" cy="51998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51E5C69-8924-B04B-FEC4-D4C3A2C9DC51}"/>
                </a:ext>
              </a:extLst>
            </p:cNvPr>
            <p:cNvCxnSpPr>
              <a:cxnSpLocks/>
            </p:cNvCxnSpPr>
            <p:nvPr/>
          </p:nvCxnSpPr>
          <p:spPr>
            <a:xfrm rot="21423147">
              <a:off x="1597440" y="2737743"/>
              <a:ext cx="95201" cy="6883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809E57D-4166-B4DE-D29B-77008E052591}"/>
                </a:ext>
              </a:extLst>
            </p:cNvPr>
            <p:cNvCxnSpPr>
              <a:cxnSpLocks/>
            </p:cNvCxnSpPr>
            <p:nvPr/>
          </p:nvCxnSpPr>
          <p:spPr>
            <a:xfrm rot="21423147" flipV="1">
              <a:off x="1600820" y="2805467"/>
              <a:ext cx="95201" cy="6883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7619167-141F-D895-9CF4-76FCABD17A1B}"/>
                </a:ext>
              </a:extLst>
            </p:cNvPr>
            <p:cNvCxnSpPr>
              <a:cxnSpLocks/>
            </p:cNvCxnSpPr>
            <p:nvPr/>
          </p:nvCxnSpPr>
          <p:spPr>
            <a:xfrm>
              <a:off x="1338006" y="2800114"/>
              <a:ext cx="845068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0" name="Group 319">
            <a:extLst>
              <a:ext uri="{FF2B5EF4-FFF2-40B4-BE49-F238E27FC236}">
                <a16:creationId xmlns:a16="http://schemas.microsoft.com/office/drawing/2014/main" id="{A6801DFE-DD4F-685A-3AB0-EC9059DE1D9E}"/>
              </a:ext>
            </a:extLst>
          </p:cNvPr>
          <p:cNvGrpSpPr/>
          <p:nvPr/>
        </p:nvGrpSpPr>
        <p:grpSpPr>
          <a:xfrm>
            <a:off x="3145893" y="2119164"/>
            <a:ext cx="1762911" cy="916294"/>
            <a:chOff x="4412658" y="392429"/>
            <a:chExt cx="3514279" cy="1826589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EBC7E591-EAC0-F26A-7925-31F47D36532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535929" y="396729"/>
              <a:ext cx="763646" cy="9424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46A953A-6844-E914-E76E-00B29AEBAF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86527" y="858234"/>
              <a:ext cx="3491" cy="1168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53DE2CB-C5E2-82DF-A50F-B7549A223AA6}"/>
                </a:ext>
              </a:extLst>
            </p:cNvPr>
            <p:cNvCxnSpPr>
              <a:cxnSpLocks/>
            </p:cNvCxnSpPr>
            <p:nvPr/>
          </p:nvCxnSpPr>
          <p:spPr>
            <a:xfrm>
              <a:off x="4875813" y="954077"/>
              <a:ext cx="111567" cy="202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6DE1FA14-9BB9-E072-B420-7734A2928553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4447708" y="1299402"/>
              <a:ext cx="819635" cy="8897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B7BC746-6E8E-442C-43D3-CD1DF8BD8F95}"/>
                </a:ext>
              </a:extLst>
            </p:cNvPr>
            <p:cNvCxnSpPr>
              <a:cxnSpLocks/>
            </p:cNvCxnSpPr>
            <p:nvPr/>
          </p:nvCxnSpPr>
          <p:spPr>
            <a:xfrm rot="18547285" flipV="1">
              <a:off x="4826896" y="1757497"/>
              <a:ext cx="88372" cy="741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CE2AE67-C36A-504E-8B15-6AE0C23E32DF}"/>
                </a:ext>
              </a:extLst>
            </p:cNvPr>
            <p:cNvCxnSpPr>
              <a:cxnSpLocks/>
            </p:cNvCxnSpPr>
            <p:nvPr/>
          </p:nvCxnSpPr>
          <p:spPr>
            <a:xfrm rot="18547285">
              <a:off x="4770219" y="1709933"/>
              <a:ext cx="88372" cy="741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98C18974-7E23-746A-0BDD-C596E91B89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37204" y="392429"/>
              <a:ext cx="774140" cy="942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463335C-BBED-84B5-92FA-5A6F12F67FFA}"/>
                </a:ext>
              </a:extLst>
            </p:cNvPr>
            <p:cNvCxnSpPr>
              <a:cxnSpLocks/>
            </p:cNvCxnSpPr>
            <p:nvPr/>
          </p:nvCxnSpPr>
          <p:spPr>
            <a:xfrm rot="7950406">
              <a:off x="7431444" y="826838"/>
              <a:ext cx="98234" cy="667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7C74E240-F0CE-20AC-EBE8-17140A1B1F5C}"/>
                </a:ext>
              </a:extLst>
            </p:cNvPr>
            <p:cNvCxnSpPr>
              <a:cxnSpLocks/>
            </p:cNvCxnSpPr>
            <p:nvPr/>
          </p:nvCxnSpPr>
          <p:spPr>
            <a:xfrm rot="7950406" flipV="1">
              <a:off x="7382996" y="781018"/>
              <a:ext cx="98234" cy="667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D3E218F2-E449-B6FE-434C-81A8BB875CD4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7072251" y="1299403"/>
              <a:ext cx="819635" cy="8897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60C11A50-E885-6ABA-FB7D-AF095426B54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66823" y="1729583"/>
              <a:ext cx="16010" cy="1157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F787A44-BA89-4285-1AB8-92B713086FF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66103" y="1730437"/>
              <a:ext cx="113285" cy="2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E4C3CA1-D408-7284-5E49-6728D46CD11B}"/>
                </a:ext>
              </a:extLst>
            </p:cNvPr>
            <p:cNvCxnSpPr>
              <a:cxnSpLocks/>
            </p:cNvCxnSpPr>
            <p:nvPr/>
          </p:nvCxnSpPr>
          <p:spPr>
            <a:xfrm>
              <a:off x="5302399" y="1341316"/>
              <a:ext cx="565064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10DA12DC-914B-5259-EC0F-8F92AA9E0114}"/>
                </a:ext>
              </a:extLst>
            </p:cNvPr>
            <p:cNvCxnSpPr>
              <a:cxnSpLocks/>
            </p:cNvCxnSpPr>
            <p:nvPr/>
          </p:nvCxnSpPr>
          <p:spPr>
            <a:xfrm rot="21423147">
              <a:off x="5615825" y="1267970"/>
              <a:ext cx="95201" cy="6883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BF41BFBF-6D3F-E44D-88DD-7A9FC8442AD2}"/>
                </a:ext>
              </a:extLst>
            </p:cNvPr>
            <p:cNvCxnSpPr>
              <a:cxnSpLocks/>
            </p:cNvCxnSpPr>
            <p:nvPr/>
          </p:nvCxnSpPr>
          <p:spPr>
            <a:xfrm rot="21423147" flipV="1">
              <a:off x="5619205" y="1335694"/>
              <a:ext cx="95201" cy="6883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4C0209B5-09A0-925B-6E7D-466B0503C017}"/>
                </a:ext>
              </a:extLst>
            </p:cNvPr>
            <p:cNvCxnSpPr>
              <a:cxnSpLocks/>
            </p:cNvCxnSpPr>
            <p:nvPr/>
          </p:nvCxnSpPr>
          <p:spPr>
            <a:xfrm>
              <a:off x="5870287" y="456241"/>
              <a:ext cx="0" cy="877702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784403E1-362F-A334-74E9-4899800FB3F2}"/>
                </a:ext>
              </a:extLst>
            </p:cNvPr>
            <p:cNvCxnSpPr>
              <a:cxnSpLocks/>
            </p:cNvCxnSpPr>
            <p:nvPr/>
          </p:nvCxnSpPr>
          <p:spPr>
            <a:xfrm rot="5223147">
              <a:off x="5862577" y="723731"/>
              <a:ext cx="88372" cy="741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47FD5EE7-85AA-AD6E-84E3-703BFD9420E2}"/>
                </a:ext>
              </a:extLst>
            </p:cNvPr>
            <p:cNvCxnSpPr>
              <a:cxnSpLocks/>
            </p:cNvCxnSpPr>
            <p:nvPr/>
          </p:nvCxnSpPr>
          <p:spPr>
            <a:xfrm rot="5223147" flipV="1">
              <a:off x="5789619" y="727608"/>
              <a:ext cx="88372" cy="741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1E9E5EDB-E8FE-239F-757E-D4308793E8F9}"/>
                </a:ext>
              </a:extLst>
            </p:cNvPr>
            <p:cNvCxnSpPr>
              <a:cxnSpLocks/>
            </p:cNvCxnSpPr>
            <p:nvPr/>
          </p:nvCxnSpPr>
          <p:spPr>
            <a:xfrm rot="21423147">
              <a:off x="6142839" y="1271984"/>
              <a:ext cx="95201" cy="6883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40CC5C25-3CB7-5AE1-68F2-E9E4A8343B93}"/>
                </a:ext>
              </a:extLst>
            </p:cNvPr>
            <p:cNvCxnSpPr>
              <a:cxnSpLocks/>
            </p:cNvCxnSpPr>
            <p:nvPr/>
          </p:nvCxnSpPr>
          <p:spPr>
            <a:xfrm rot="21423147" flipV="1">
              <a:off x="6146219" y="1339708"/>
              <a:ext cx="95201" cy="6883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426AFDC4-2996-C057-0C85-22F7EC6E9832}"/>
                </a:ext>
              </a:extLst>
            </p:cNvPr>
            <p:cNvCxnSpPr>
              <a:cxnSpLocks/>
            </p:cNvCxnSpPr>
            <p:nvPr/>
          </p:nvCxnSpPr>
          <p:spPr>
            <a:xfrm>
              <a:off x="6517543" y="1341316"/>
              <a:ext cx="519656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64F404DE-2322-12E0-A6D3-12AE80707F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20367" y="1341316"/>
              <a:ext cx="0" cy="877702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B6021C9F-258E-7D5D-7E1A-F32E93E97E3F}"/>
                </a:ext>
              </a:extLst>
            </p:cNvPr>
            <p:cNvCxnSpPr>
              <a:cxnSpLocks/>
            </p:cNvCxnSpPr>
            <p:nvPr/>
          </p:nvCxnSpPr>
          <p:spPr>
            <a:xfrm rot="16376853" flipV="1">
              <a:off x="6512657" y="1608806"/>
              <a:ext cx="88372" cy="741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CD39058A-C73E-9D72-1C7E-AEAA4ED415AF}"/>
                </a:ext>
              </a:extLst>
            </p:cNvPr>
            <p:cNvCxnSpPr>
              <a:cxnSpLocks/>
            </p:cNvCxnSpPr>
            <p:nvPr/>
          </p:nvCxnSpPr>
          <p:spPr>
            <a:xfrm rot="16376853">
              <a:off x="6439699" y="1612683"/>
              <a:ext cx="88372" cy="741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26FE929-83D4-3E54-4AA7-7DCB0058FA71}"/>
                </a:ext>
              </a:extLst>
            </p:cNvPr>
            <p:cNvCxnSpPr>
              <a:cxnSpLocks/>
            </p:cNvCxnSpPr>
            <p:nvPr/>
          </p:nvCxnSpPr>
          <p:spPr>
            <a:xfrm rot="21423147">
              <a:off x="6726112" y="1267971"/>
              <a:ext cx="95201" cy="6883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5BB57F5B-2E0D-F632-309B-DA61B12DB399}"/>
                </a:ext>
              </a:extLst>
            </p:cNvPr>
            <p:cNvCxnSpPr>
              <a:cxnSpLocks/>
            </p:cNvCxnSpPr>
            <p:nvPr/>
          </p:nvCxnSpPr>
          <p:spPr>
            <a:xfrm rot="21423147" flipV="1">
              <a:off x="6729492" y="1335695"/>
              <a:ext cx="95201" cy="6883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7EA1DAAD-97DE-9844-DCA1-DDF7C7B1D603}"/>
                </a:ext>
              </a:extLst>
            </p:cNvPr>
            <p:cNvCxnSpPr>
              <a:cxnSpLocks/>
            </p:cNvCxnSpPr>
            <p:nvPr/>
          </p:nvCxnSpPr>
          <p:spPr>
            <a:xfrm>
              <a:off x="5879521" y="1341316"/>
              <a:ext cx="638022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7" name="Group 316">
            <a:extLst>
              <a:ext uri="{FF2B5EF4-FFF2-40B4-BE49-F238E27FC236}">
                <a16:creationId xmlns:a16="http://schemas.microsoft.com/office/drawing/2014/main" id="{F60A9397-3D54-3A7C-783F-0928D52443AC}"/>
              </a:ext>
            </a:extLst>
          </p:cNvPr>
          <p:cNvGrpSpPr/>
          <p:nvPr/>
        </p:nvGrpSpPr>
        <p:grpSpPr>
          <a:xfrm>
            <a:off x="838200" y="4936420"/>
            <a:ext cx="1704925" cy="936451"/>
            <a:chOff x="-439121" y="4305464"/>
            <a:chExt cx="3398686" cy="1866771"/>
          </a:xfrm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E9C0491F-52AC-9E8B-8BFF-C61A7C262ED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-315850" y="4309764"/>
              <a:ext cx="333958" cy="4145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43714634-E437-A8D6-9EA6-9CEE7EAC1A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99970" y="4456730"/>
              <a:ext cx="3491" cy="1168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BB3648D0-60C5-1108-17C7-B3F3C02932CD}"/>
                </a:ext>
              </a:extLst>
            </p:cNvPr>
            <p:cNvCxnSpPr>
              <a:cxnSpLocks/>
            </p:cNvCxnSpPr>
            <p:nvPr/>
          </p:nvCxnSpPr>
          <p:spPr>
            <a:xfrm>
              <a:off x="-210684" y="4552573"/>
              <a:ext cx="111567" cy="202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373CF22C-68C4-84DB-41FE-35C323A79955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-404071" y="5212437"/>
              <a:ext cx="819635" cy="8897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DCAACD6-CB16-C7F3-F6A1-2362AEBE6ECB}"/>
                </a:ext>
              </a:extLst>
            </p:cNvPr>
            <p:cNvCxnSpPr>
              <a:cxnSpLocks/>
            </p:cNvCxnSpPr>
            <p:nvPr/>
          </p:nvCxnSpPr>
          <p:spPr>
            <a:xfrm rot="18547285" flipV="1">
              <a:off x="-24883" y="5670532"/>
              <a:ext cx="88372" cy="741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80949F3-3EB3-53D8-DBEA-A76E9BEC95EB}"/>
                </a:ext>
              </a:extLst>
            </p:cNvPr>
            <p:cNvCxnSpPr>
              <a:cxnSpLocks/>
            </p:cNvCxnSpPr>
            <p:nvPr/>
          </p:nvCxnSpPr>
          <p:spPr>
            <a:xfrm rot="18547285">
              <a:off x="-81560" y="5622968"/>
              <a:ext cx="88372" cy="741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87F29DCB-9A34-D753-A91B-221F2A1D29C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85425" y="4305464"/>
              <a:ext cx="774140" cy="942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36F8D1F-C9B7-C782-D988-379A9BF0EC2F}"/>
                </a:ext>
              </a:extLst>
            </p:cNvPr>
            <p:cNvCxnSpPr>
              <a:cxnSpLocks/>
            </p:cNvCxnSpPr>
            <p:nvPr/>
          </p:nvCxnSpPr>
          <p:spPr>
            <a:xfrm rot="7950406">
              <a:off x="2579665" y="4739873"/>
              <a:ext cx="98234" cy="667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0AFCA850-3117-928B-733C-1031095D3B1F}"/>
                </a:ext>
              </a:extLst>
            </p:cNvPr>
            <p:cNvCxnSpPr>
              <a:cxnSpLocks/>
            </p:cNvCxnSpPr>
            <p:nvPr/>
          </p:nvCxnSpPr>
          <p:spPr>
            <a:xfrm rot="7950406" flipV="1">
              <a:off x="2531217" y="4694053"/>
              <a:ext cx="98234" cy="667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3AF7EC24-7D0F-EF6B-C9C9-A37C850608DA}"/>
                </a:ext>
              </a:extLst>
            </p:cNvPr>
            <p:cNvCxnSpPr>
              <a:cxnSpLocks/>
            </p:cNvCxnSpPr>
            <p:nvPr/>
          </p:nvCxnSpPr>
          <p:spPr>
            <a:xfrm>
              <a:off x="450620" y="5247488"/>
              <a:ext cx="1732454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079E3714-C33C-90DC-EBD5-F468EB01411D}"/>
                </a:ext>
              </a:extLst>
            </p:cNvPr>
            <p:cNvCxnSpPr>
              <a:cxnSpLocks/>
            </p:cNvCxnSpPr>
            <p:nvPr/>
          </p:nvCxnSpPr>
          <p:spPr>
            <a:xfrm rot="21423147">
              <a:off x="1261829" y="5178052"/>
              <a:ext cx="95201" cy="6883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7E127D88-5F73-D170-28A3-0F0604DDE869}"/>
                </a:ext>
              </a:extLst>
            </p:cNvPr>
            <p:cNvCxnSpPr>
              <a:cxnSpLocks/>
            </p:cNvCxnSpPr>
            <p:nvPr/>
          </p:nvCxnSpPr>
          <p:spPr>
            <a:xfrm rot="21423147" flipV="1">
              <a:off x="1265209" y="5245776"/>
              <a:ext cx="95201" cy="6883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BCF9D3BB-0F18-F354-5BB7-E6492582B44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052" y="4369785"/>
              <a:ext cx="387070" cy="32138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AB378099-6827-269A-6F69-FC0D89DBE817}"/>
                </a:ext>
              </a:extLst>
            </p:cNvPr>
            <p:cNvCxnSpPr>
              <a:cxnSpLocks/>
            </p:cNvCxnSpPr>
            <p:nvPr/>
          </p:nvCxnSpPr>
          <p:spPr>
            <a:xfrm rot="8537971">
              <a:off x="257512" y="4510081"/>
              <a:ext cx="95201" cy="688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4B2CC95A-A4F4-CD86-1654-ABBCB731C303}"/>
                </a:ext>
              </a:extLst>
            </p:cNvPr>
            <p:cNvCxnSpPr>
              <a:cxnSpLocks/>
            </p:cNvCxnSpPr>
            <p:nvPr/>
          </p:nvCxnSpPr>
          <p:spPr>
            <a:xfrm rot="8537971" flipV="1">
              <a:off x="217323" y="4456425"/>
              <a:ext cx="95201" cy="688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F7DCCAF9-7B0D-F193-B1B9-52C57FF10165}"/>
                </a:ext>
              </a:extLst>
            </p:cNvPr>
            <p:cNvCxnSpPr>
              <a:cxnSpLocks/>
            </p:cNvCxnSpPr>
            <p:nvPr/>
          </p:nvCxnSpPr>
          <p:spPr>
            <a:xfrm rot="2750664">
              <a:off x="184162" y="4888404"/>
              <a:ext cx="88372" cy="741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C8C71EAB-C44B-F56C-ABF1-E5041B5D9576}"/>
                </a:ext>
              </a:extLst>
            </p:cNvPr>
            <p:cNvCxnSpPr>
              <a:cxnSpLocks/>
            </p:cNvCxnSpPr>
            <p:nvPr/>
          </p:nvCxnSpPr>
          <p:spPr>
            <a:xfrm rot="2750664" flipV="1">
              <a:off x="131748" y="4940916"/>
              <a:ext cx="88372" cy="741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B62BA109-1C90-FF94-B49A-ECDD81F720D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6268" y="4723394"/>
              <a:ext cx="427312" cy="51998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442F7BC2-3BFA-AF90-AFA4-EB79C0F283A8}"/>
                </a:ext>
              </a:extLst>
            </p:cNvPr>
            <p:cNvCxnSpPr>
              <a:cxnSpLocks/>
            </p:cNvCxnSpPr>
            <p:nvPr/>
          </p:nvCxnSpPr>
          <p:spPr>
            <a:xfrm>
              <a:off x="2604253" y="5757675"/>
              <a:ext cx="333958" cy="4145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18145417-0528-A99D-4A04-26866D8B63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18840" y="5908430"/>
              <a:ext cx="3491" cy="1168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E037355C-AFC5-8928-5ED9-E47E9D70FF3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721478" y="5909145"/>
              <a:ext cx="111567" cy="202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4D17A7A6-99E1-6FF5-C55C-BB4DFC7BF9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68239" y="5790826"/>
              <a:ext cx="387070" cy="32138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BF33A23C-6C2A-82C5-D01B-661C90642A69}"/>
                </a:ext>
              </a:extLst>
            </p:cNvPr>
            <p:cNvCxnSpPr>
              <a:cxnSpLocks/>
            </p:cNvCxnSpPr>
            <p:nvPr/>
          </p:nvCxnSpPr>
          <p:spPr>
            <a:xfrm rot="8537971" flipH="1" flipV="1">
              <a:off x="2269648" y="5903085"/>
              <a:ext cx="95201" cy="688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AB6E8DE7-359F-C9C8-2786-CB1F00504785}"/>
                </a:ext>
              </a:extLst>
            </p:cNvPr>
            <p:cNvCxnSpPr>
              <a:cxnSpLocks/>
            </p:cNvCxnSpPr>
            <p:nvPr/>
          </p:nvCxnSpPr>
          <p:spPr>
            <a:xfrm rot="8537971" flipH="1">
              <a:off x="2309837" y="5956741"/>
              <a:ext cx="95201" cy="688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5F874BEA-C31E-EFB2-2B15-54EBECFACF08}"/>
                </a:ext>
              </a:extLst>
            </p:cNvPr>
            <p:cNvCxnSpPr>
              <a:cxnSpLocks/>
            </p:cNvCxnSpPr>
            <p:nvPr/>
          </p:nvCxnSpPr>
          <p:spPr>
            <a:xfrm rot="2750664" flipH="1" flipV="1">
              <a:off x="2349827" y="5519442"/>
              <a:ext cx="88372" cy="741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5FDA3BD0-D43D-68B7-B8A9-07A4DE6DE06D}"/>
                </a:ext>
              </a:extLst>
            </p:cNvPr>
            <p:cNvCxnSpPr>
              <a:cxnSpLocks/>
            </p:cNvCxnSpPr>
            <p:nvPr/>
          </p:nvCxnSpPr>
          <p:spPr>
            <a:xfrm rot="2750664" flipH="1">
              <a:off x="2402241" y="5466930"/>
              <a:ext cx="88372" cy="741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F28067B2-C6F0-8288-B0FD-79737B94976A}"/>
                </a:ext>
              </a:extLst>
            </p:cNvPr>
            <p:cNvCxnSpPr>
              <a:cxnSpLocks/>
            </p:cNvCxnSpPr>
            <p:nvPr/>
          </p:nvCxnSpPr>
          <p:spPr>
            <a:xfrm>
              <a:off x="2178781" y="5238624"/>
              <a:ext cx="427312" cy="51998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9" name="Group 318">
            <a:extLst>
              <a:ext uri="{FF2B5EF4-FFF2-40B4-BE49-F238E27FC236}">
                <a16:creationId xmlns:a16="http://schemas.microsoft.com/office/drawing/2014/main" id="{E71B2DA9-929E-3477-1E24-595972C16BF4}"/>
              </a:ext>
            </a:extLst>
          </p:cNvPr>
          <p:cNvGrpSpPr/>
          <p:nvPr/>
        </p:nvGrpSpPr>
        <p:grpSpPr>
          <a:xfrm>
            <a:off x="5453586" y="2129418"/>
            <a:ext cx="1701363" cy="940521"/>
            <a:chOff x="4359802" y="2367773"/>
            <a:chExt cx="3391585" cy="1874883"/>
          </a:xfrm>
        </p:grpSpPr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73092793-40DA-B325-B629-E8C99BA524F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361886" y="2372073"/>
              <a:ext cx="333958" cy="4145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48E386C-FD41-32B6-8F78-7548A1D138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77766" y="2519039"/>
              <a:ext cx="3491" cy="1168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616681A5-6583-387A-5685-433C0417B9DF}"/>
                </a:ext>
              </a:extLst>
            </p:cNvPr>
            <p:cNvCxnSpPr>
              <a:cxnSpLocks/>
            </p:cNvCxnSpPr>
            <p:nvPr/>
          </p:nvCxnSpPr>
          <p:spPr>
            <a:xfrm>
              <a:off x="4467052" y="2614882"/>
              <a:ext cx="111567" cy="202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E5BEACDD-3665-3EA2-B87D-D2225BD7E47C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6896701" y="3282142"/>
              <a:ext cx="819635" cy="8897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DFCEC1D1-9472-0A66-7E24-4AF3A97D3E20}"/>
                </a:ext>
              </a:extLst>
            </p:cNvPr>
            <p:cNvCxnSpPr>
              <a:cxnSpLocks/>
            </p:cNvCxnSpPr>
            <p:nvPr/>
          </p:nvCxnSpPr>
          <p:spPr>
            <a:xfrm rot="3052715" flipH="1" flipV="1">
              <a:off x="7248776" y="3740237"/>
              <a:ext cx="88372" cy="741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C25ED6D2-D5B3-4D03-7921-E8064119CA9E}"/>
                </a:ext>
              </a:extLst>
            </p:cNvPr>
            <p:cNvCxnSpPr>
              <a:cxnSpLocks/>
            </p:cNvCxnSpPr>
            <p:nvPr/>
          </p:nvCxnSpPr>
          <p:spPr>
            <a:xfrm rot="3052715" flipH="1">
              <a:off x="7305453" y="3692673"/>
              <a:ext cx="88372" cy="741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35B0BF80-1E58-C755-54A2-5885D33A17F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63161" y="2367773"/>
              <a:ext cx="774140" cy="942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80F9DD6E-69BF-36A2-03F3-165C91D6E504}"/>
                </a:ext>
              </a:extLst>
            </p:cNvPr>
            <p:cNvCxnSpPr>
              <a:cxnSpLocks/>
            </p:cNvCxnSpPr>
            <p:nvPr/>
          </p:nvCxnSpPr>
          <p:spPr>
            <a:xfrm rot="7950406">
              <a:off x="7257401" y="2802182"/>
              <a:ext cx="98234" cy="667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CCD31F66-1216-6AFB-8F1F-0C546B8CB7E4}"/>
                </a:ext>
              </a:extLst>
            </p:cNvPr>
            <p:cNvCxnSpPr>
              <a:cxnSpLocks/>
            </p:cNvCxnSpPr>
            <p:nvPr/>
          </p:nvCxnSpPr>
          <p:spPr>
            <a:xfrm rot="7950406" flipV="1">
              <a:off x="7208953" y="2756362"/>
              <a:ext cx="98234" cy="667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C48158C4-59DF-9A5F-7EC8-60C1AF422E62}"/>
                </a:ext>
              </a:extLst>
            </p:cNvPr>
            <p:cNvCxnSpPr>
              <a:cxnSpLocks/>
            </p:cNvCxnSpPr>
            <p:nvPr/>
          </p:nvCxnSpPr>
          <p:spPr>
            <a:xfrm>
              <a:off x="5128356" y="3309797"/>
              <a:ext cx="1732454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AE49E56F-B9AA-4AC1-37DB-8CB21BE1B2FF}"/>
                </a:ext>
              </a:extLst>
            </p:cNvPr>
            <p:cNvCxnSpPr>
              <a:cxnSpLocks/>
            </p:cNvCxnSpPr>
            <p:nvPr/>
          </p:nvCxnSpPr>
          <p:spPr>
            <a:xfrm rot="21423147">
              <a:off x="5939565" y="3240361"/>
              <a:ext cx="95201" cy="6883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BA9AB6F3-26F0-0309-8EEF-817D80795E59}"/>
                </a:ext>
              </a:extLst>
            </p:cNvPr>
            <p:cNvCxnSpPr>
              <a:cxnSpLocks/>
            </p:cNvCxnSpPr>
            <p:nvPr/>
          </p:nvCxnSpPr>
          <p:spPr>
            <a:xfrm rot="21423147" flipV="1">
              <a:off x="5942945" y="3308085"/>
              <a:ext cx="95201" cy="6883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4999D5EB-28CF-B4D5-0437-5DCC6537F3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44788" y="2432094"/>
              <a:ext cx="387070" cy="32138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91ECA2FE-761B-5447-7418-66DFC034760E}"/>
                </a:ext>
              </a:extLst>
            </p:cNvPr>
            <p:cNvCxnSpPr>
              <a:cxnSpLocks/>
            </p:cNvCxnSpPr>
            <p:nvPr/>
          </p:nvCxnSpPr>
          <p:spPr>
            <a:xfrm rot="8537971">
              <a:off x="4935248" y="2572390"/>
              <a:ext cx="95201" cy="688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4C80FE0F-2EB6-9BC7-142B-906DF04DC787}"/>
                </a:ext>
              </a:extLst>
            </p:cNvPr>
            <p:cNvCxnSpPr>
              <a:cxnSpLocks/>
            </p:cNvCxnSpPr>
            <p:nvPr/>
          </p:nvCxnSpPr>
          <p:spPr>
            <a:xfrm rot="8537971" flipV="1">
              <a:off x="4895059" y="2518734"/>
              <a:ext cx="95201" cy="688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69F0CD69-7EA2-5AC7-66DD-4D3A81C41EF4}"/>
                </a:ext>
              </a:extLst>
            </p:cNvPr>
            <p:cNvCxnSpPr>
              <a:cxnSpLocks/>
            </p:cNvCxnSpPr>
            <p:nvPr/>
          </p:nvCxnSpPr>
          <p:spPr>
            <a:xfrm rot="2750664">
              <a:off x="4861898" y="2950713"/>
              <a:ext cx="88372" cy="741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2A7419B3-95A5-447A-5C1B-6BA468AC3445}"/>
                </a:ext>
              </a:extLst>
            </p:cNvPr>
            <p:cNvCxnSpPr>
              <a:cxnSpLocks/>
            </p:cNvCxnSpPr>
            <p:nvPr/>
          </p:nvCxnSpPr>
          <p:spPr>
            <a:xfrm rot="2750664" flipV="1">
              <a:off x="4809484" y="3003225"/>
              <a:ext cx="88372" cy="741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582F7EAB-E1A2-E43A-8AA3-F3333283D55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94004" y="2785703"/>
              <a:ext cx="427312" cy="51998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050FC262-E610-51D2-6237-11F966DD94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5816" y="3309045"/>
              <a:ext cx="333958" cy="4145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2B43D3BF-646E-4A5B-2587-8FFF928FA205}"/>
                </a:ext>
              </a:extLst>
            </p:cNvPr>
            <p:cNvCxnSpPr>
              <a:cxnSpLocks/>
            </p:cNvCxnSpPr>
            <p:nvPr/>
          </p:nvCxnSpPr>
          <p:spPr>
            <a:xfrm>
              <a:off x="4910403" y="3456011"/>
              <a:ext cx="3491" cy="1168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CEC2AE67-3E61-0A37-A2DF-30C97C4399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13041" y="3551854"/>
              <a:ext cx="111567" cy="202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18BE7DE8-45B0-2F81-A6F6-C279DEC5B1C4}"/>
                </a:ext>
              </a:extLst>
            </p:cNvPr>
            <p:cNvCxnSpPr>
              <a:cxnSpLocks/>
            </p:cNvCxnSpPr>
            <p:nvPr/>
          </p:nvCxnSpPr>
          <p:spPr>
            <a:xfrm>
              <a:off x="4359802" y="3369066"/>
              <a:ext cx="387070" cy="32138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050F10B4-2793-2EEE-2000-6FFABDCAEB65}"/>
                </a:ext>
              </a:extLst>
            </p:cNvPr>
            <p:cNvCxnSpPr>
              <a:cxnSpLocks/>
            </p:cNvCxnSpPr>
            <p:nvPr/>
          </p:nvCxnSpPr>
          <p:spPr>
            <a:xfrm rot="13062029" flipH="1">
              <a:off x="4461211" y="3509362"/>
              <a:ext cx="95201" cy="688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868FEB85-810E-2565-DB16-E80BC1FFD345}"/>
                </a:ext>
              </a:extLst>
            </p:cNvPr>
            <p:cNvCxnSpPr>
              <a:cxnSpLocks/>
            </p:cNvCxnSpPr>
            <p:nvPr/>
          </p:nvCxnSpPr>
          <p:spPr>
            <a:xfrm rot="13062029" flipH="1" flipV="1">
              <a:off x="4501400" y="3455706"/>
              <a:ext cx="95201" cy="688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E25A6B42-8830-0EF4-E8DB-73F6D796C957}"/>
                </a:ext>
              </a:extLst>
            </p:cNvPr>
            <p:cNvCxnSpPr>
              <a:cxnSpLocks/>
            </p:cNvCxnSpPr>
            <p:nvPr/>
          </p:nvCxnSpPr>
          <p:spPr>
            <a:xfrm rot="18849336" flipH="1">
              <a:off x="4541390" y="3887685"/>
              <a:ext cx="88372" cy="741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4D1626B5-92CB-1C1B-E0F4-93F873ADDF3C}"/>
                </a:ext>
              </a:extLst>
            </p:cNvPr>
            <p:cNvCxnSpPr>
              <a:cxnSpLocks/>
            </p:cNvCxnSpPr>
            <p:nvPr/>
          </p:nvCxnSpPr>
          <p:spPr>
            <a:xfrm rot="18849336" flipH="1" flipV="1">
              <a:off x="4593804" y="3940197"/>
              <a:ext cx="88372" cy="741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02E1256E-227B-3C0B-BBEA-6C295F6B3E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70344" y="3722675"/>
              <a:ext cx="427312" cy="51998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2" name="Group 321">
            <a:extLst>
              <a:ext uri="{FF2B5EF4-FFF2-40B4-BE49-F238E27FC236}">
                <a16:creationId xmlns:a16="http://schemas.microsoft.com/office/drawing/2014/main" id="{6E3EF525-5EA7-772E-CA58-4E2EAFE41827}"/>
              </a:ext>
            </a:extLst>
          </p:cNvPr>
          <p:cNvGrpSpPr/>
          <p:nvPr/>
        </p:nvGrpSpPr>
        <p:grpSpPr>
          <a:xfrm>
            <a:off x="838200" y="3465360"/>
            <a:ext cx="1762911" cy="883723"/>
            <a:chOff x="8991349" y="2164042"/>
            <a:chExt cx="3514279" cy="1761659"/>
          </a:xfrm>
        </p:grpSpPr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DEAC525D-571A-FD94-750B-FF87DDCE744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114620" y="2168342"/>
              <a:ext cx="763646" cy="9424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7197A72E-8357-12EC-C4B5-4E37A3E931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65218" y="2629847"/>
              <a:ext cx="3491" cy="1168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2EAE988E-6FBF-D1ED-6DCA-204A78207009}"/>
                </a:ext>
              </a:extLst>
            </p:cNvPr>
            <p:cNvCxnSpPr>
              <a:cxnSpLocks/>
            </p:cNvCxnSpPr>
            <p:nvPr/>
          </p:nvCxnSpPr>
          <p:spPr>
            <a:xfrm>
              <a:off x="9454504" y="2725690"/>
              <a:ext cx="111567" cy="202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F5FE93A5-E8F3-46D7-6C68-3D754E27B54F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9026399" y="3071015"/>
              <a:ext cx="819635" cy="8897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DB28D3CB-089A-BAED-DF79-10194A26C0A1}"/>
                </a:ext>
              </a:extLst>
            </p:cNvPr>
            <p:cNvCxnSpPr>
              <a:cxnSpLocks/>
            </p:cNvCxnSpPr>
            <p:nvPr/>
          </p:nvCxnSpPr>
          <p:spPr>
            <a:xfrm rot="18547285" flipV="1">
              <a:off x="9405587" y="3529110"/>
              <a:ext cx="88372" cy="741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59645E56-8333-FB21-CE7B-646C877763D1}"/>
                </a:ext>
              </a:extLst>
            </p:cNvPr>
            <p:cNvCxnSpPr>
              <a:cxnSpLocks/>
            </p:cNvCxnSpPr>
            <p:nvPr/>
          </p:nvCxnSpPr>
          <p:spPr>
            <a:xfrm rot="18547285">
              <a:off x="9348910" y="3481546"/>
              <a:ext cx="88372" cy="741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83220E17-42FA-8F38-9DD3-7C3D1799F84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615895" y="2164042"/>
              <a:ext cx="774140" cy="942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4B548D3D-36EF-0DB4-18EE-D11D39BE945A}"/>
                </a:ext>
              </a:extLst>
            </p:cNvPr>
            <p:cNvCxnSpPr>
              <a:cxnSpLocks/>
            </p:cNvCxnSpPr>
            <p:nvPr/>
          </p:nvCxnSpPr>
          <p:spPr>
            <a:xfrm rot="7950406">
              <a:off x="12010135" y="2598451"/>
              <a:ext cx="98234" cy="667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F47EECF0-1D2D-7BBA-3716-A213808674DF}"/>
                </a:ext>
              </a:extLst>
            </p:cNvPr>
            <p:cNvCxnSpPr>
              <a:cxnSpLocks/>
            </p:cNvCxnSpPr>
            <p:nvPr/>
          </p:nvCxnSpPr>
          <p:spPr>
            <a:xfrm rot="7950406" flipV="1">
              <a:off x="11961687" y="2552631"/>
              <a:ext cx="98234" cy="667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D843BE8E-6E77-161D-BAE3-D5EBCFEE7C79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1650942" y="3071016"/>
              <a:ext cx="819635" cy="8897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90A2F315-5F7F-ED89-2F73-95A5CFE5C0D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045514" y="3501196"/>
              <a:ext cx="16010" cy="1157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979F7467-E5FA-90AF-61F4-273D564576B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044794" y="3502050"/>
              <a:ext cx="113285" cy="2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06648767-5701-F8B6-7138-C64B9C62A3A8}"/>
                </a:ext>
              </a:extLst>
            </p:cNvPr>
            <p:cNvCxnSpPr>
              <a:cxnSpLocks/>
            </p:cNvCxnSpPr>
            <p:nvPr/>
          </p:nvCxnSpPr>
          <p:spPr>
            <a:xfrm>
              <a:off x="9881249" y="3113403"/>
              <a:ext cx="870150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8951EF96-5E33-502E-DCF6-9C273D265EA5}"/>
                </a:ext>
              </a:extLst>
            </p:cNvPr>
            <p:cNvCxnSpPr>
              <a:cxnSpLocks/>
            </p:cNvCxnSpPr>
            <p:nvPr/>
          </p:nvCxnSpPr>
          <p:spPr>
            <a:xfrm rot="21423147">
              <a:off x="10194675" y="3046920"/>
              <a:ext cx="95201" cy="6883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932BC6AB-FCE4-16E2-2DEA-0BB59C78C725}"/>
                </a:ext>
              </a:extLst>
            </p:cNvPr>
            <p:cNvCxnSpPr>
              <a:cxnSpLocks/>
            </p:cNvCxnSpPr>
            <p:nvPr/>
          </p:nvCxnSpPr>
          <p:spPr>
            <a:xfrm rot="21423147" flipV="1">
              <a:off x="10198055" y="3114644"/>
              <a:ext cx="95201" cy="6883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0FCEB976-1EC8-E2D1-0FB6-0E16886DFB31}"/>
                </a:ext>
              </a:extLst>
            </p:cNvPr>
            <p:cNvCxnSpPr>
              <a:cxnSpLocks/>
            </p:cNvCxnSpPr>
            <p:nvPr/>
          </p:nvCxnSpPr>
          <p:spPr>
            <a:xfrm>
              <a:off x="10748651" y="2629847"/>
              <a:ext cx="0" cy="483555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2F53DCE1-8C37-3901-DDEA-55920E522B93}"/>
                </a:ext>
              </a:extLst>
            </p:cNvPr>
            <p:cNvCxnSpPr>
              <a:cxnSpLocks/>
            </p:cNvCxnSpPr>
            <p:nvPr/>
          </p:nvCxnSpPr>
          <p:spPr>
            <a:xfrm rot="5223147">
              <a:off x="10740623" y="2747086"/>
              <a:ext cx="88372" cy="741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A5BA2990-EE83-85E7-FB17-A097532DBD55}"/>
                </a:ext>
              </a:extLst>
            </p:cNvPr>
            <p:cNvCxnSpPr>
              <a:cxnSpLocks/>
            </p:cNvCxnSpPr>
            <p:nvPr/>
          </p:nvCxnSpPr>
          <p:spPr>
            <a:xfrm rot="5223147" flipV="1">
              <a:off x="10667665" y="2750963"/>
              <a:ext cx="88372" cy="741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880FF30B-DE17-AB5C-34C1-F29009CA4A34}"/>
                </a:ext>
              </a:extLst>
            </p:cNvPr>
            <p:cNvCxnSpPr>
              <a:cxnSpLocks/>
            </p:cNvCxnSpPr>
            <p:nvPr/>
          </p:nvCxnSpPr>
          <p:spPr>
            <a:xfrm rot="21423147">
              <a:off x="11030415" y="3046920"/>
              <a:ext cx="95201" cy="6883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2F23B17D-B073-BF43-C103-3ED3FA69EECC}"/>
                </a:ext>
              </a:extLst>
            </p:cNvPr>
            <p:cNvCxnSpPr>
              <a:cxnSpLocks/>
            </p:cNvCxnSpPr>
            <p:nvPr/>
          </p:nvCxnSpPr>
          <p:spPr>
            <a:xfrm rot="21423147" flipV="1">
              <a:off x="11033795" y="3114644"/>
              <a:ext cx="95201" cy="6883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3457A098-85FC-FF1D-FCEE-4D58F9BB64F1}"/>
                </a:ext>
              </a:extLst>
            </p:cNvPr>
            <p:cNvCxnSpPr>
              <a:cxnSpLocks/>
            </p:cNvCxnSpPr>
            <p:nvPr/>
          </p:nvCxnSpPr>
          <p:spPr>
            <a:xfrm>
              <a:off x="10770981" y="3109291"/>
              <a:ext cx="845068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A4F3A65C-BE55-8C81-BD0A-44B2B5DD1C1B}"/>
                </a:ext>
              </a:extLst>
            </p:cNvPr>
            <p:cNvCxnSpPr>
              <a:cxnSpLocks/>
            </p:cNvCxnSpPr>
            <p:nvPr/>
          </p:nvCxnSpPr>
          <p:spPr>
            <a:xfrm>
              <a:off x="10291583" y="2164042"/>
              <a:ext cx="453926" cy="456941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042AEE46-9A1A-17FF-6604-DF76E6DE0584}"/>
                </a:ext>
              </a:extLst>
            </p:cNvPr>
            <p:cNvGrpSpPr/>
            <p:nvPr/>
          </p:nvGrpSpPr>
          <p:grpSpPr>
            <a:xfrm rot="19253293">
              <a:off x="10409556" y="2315543"/>
              <a:ext cx="147111" cy="92249"/>
              <a:chOff x="10671950" y="2003662"/>
              <a:chExt cx="147111" cy="92249"/>
            </a:xfrm>
          </p:grpSpPr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F48A92FE-701C-E221-8862-BEA70067FD44}"/>
                  </a:ext>
                </a:extLst>
              </p:cNvPr>
              <p:cNvCxnSpPr>
                <a:cxnSpLocks/>
              </p:cNvCxnSpPr>
              <p:nvPr/>
            </p:nvCxnSpPr>
            <p:spPr>
              <a:xfrm rot="5223147">
                <a:off x="10737799" y="2010771"/>
                <a:ext cx="88372" cy="741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E3F9781B-32B0-CBE8-FBCE-94840DC0EED9}"/>
                  </a:ext>
                </a:extLst>
              </p:cNvPr>
              <p:cNvCxnSpPr>
                <a:cxnSpLocks/>
              </p:cNvCxnSpPr>
              <p:nvPr/>
            </p:nvCxnSpPr>
            <p:spPr>
              <a:xfrm rot="5223147" flipV="1">
                <a:off x="10664841" y="2014648"/>
                <a:ext cx="88372" cy="741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4DEB278F-2F87-8011-0A0C-F3AF221563D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719655" y="2168422"/>
              <a:ext cx="453926" cy="456941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7189238E-4559-C9D5-653A-285377902792}"/>
                </a:ext>
              </a:extLst>
            </p:cNvPr>
            <p:cNvGrpSpPr/>
            <p:nvPr/>
          </p:nvGrpSpPr>
          <p:grpSpPr>
            <a:xfrm rot="2346707" flipH="1">
              <a:off x="10908497" y="2319923"/>
              <a:ext cx="147111" cy="92249"/>
              <a:chOff x="10671950" y="2003662"/>
              <a:chExt cx="147111" cy="92249"/>
            </a:xfrm>
          </p:grpSpPr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C6790E88-F11B-D442-34B3-6D338F68E938}"/>
                  </a:ext>
                </a:extLst>
              </p:cNvPr>
              <p:cNvCxnSpPr>
                <a:cxnSpLocks/>
              </p:cNvCxnSpPr>
              <p:nvPr/>
            </p:nvCxnSpPr>
            <p:spPr>
              <a:xfrm rot="5223147">
                <a:off x="10737799" y="2010771"/>
                <a:ext cx="88372" cy="741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5A3F8A48-C805-5086-6361-9FA70C4ECDB2}"/>
                  </a:ext>
                </a:extLst>
              </p:cNvPr>
              <p:cNvCxnSpPr>
                <a:cxnSpLocks/>
              </p:cNvCxnSpPr>
              <p:nvPr/>
            </p:nvCxnSpPr>
            <p:spPr>
              <a:xfrm rot="5223147" flipV="1">
                <a:off x="10664841" y="2014648"/>
                <a:ext cx="88372" cy="741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3" name="Group 322">
            <a:extLst>
              <a:ext uri="{FF2B5EF4-FFF2-40B4-BE49-F238E27FC236}">
                <a16:creationId xmlns:a16="http://schemas.microsoft.com/office/drawing/2014/main" id="{28FEFE22-83A0-C95C-DD74-76C66033788B}"/>
              </a:ext>
            </a:extLst>
          </p:cNvPr>
          <p:cNvGrpSpPr/>
          <p:nvPr/>
        </p:nvGrpSpPr>
        <p:grpSpPr>
          <a:xfrm>
            <a:off x="5386717" y="3461651"/>
            <a:ext cx="1768232" cy="887432"/>
            <a:chOff x="9563330" y="4570803"/>
            <a:chExt cx="3524887" cy="1769054"/>
          </a:xfrm>
        </p:grpSpPr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A60180E6-DFC9-07C0-06CF-CA35D8CA27E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686601" y="4571330"/>
              <a:ext cx="305599" cy="3793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2F4ABD9F-969F-BEDA-67A6-2C61BD22222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2481" y="4718296"/>
              <a:ext cx="3491" cy="1168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C2A8E571-218A-FB7A-9285-B8ED074DD13A}"/>
                </a:ext>
              </a:extLst>
            </p:cNvPr>
            <p:cNvCxnSpPr>
              <a:cxnSpLocks/>
            </p:cNvCxnSpPr>
            <p:nvPr/>
          </p:nvCxnSpPr>
          <p:spPr>
            <a:xfrm>
              <a:off x="9791767" y="4814139"/>
              <a:ext cx="111567" cy="202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8C95A682-0F79-8F4A-334C-6CEB548E79FE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9598380" y="5474003"/>
              <a:ext cx="819635" cy="8897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B2BC694B-F0DE-B8BD-6B75-0BE4A71BB787}"/>
                </a:ext>
              </a:extLst>
            </p:cNvPr>
            <p:cNvCxnSpPr>
              <a:cxnSpLocks/>
            </p:cNvCxnSpPr>
            <p:nvPr/>
          </p:nvCxnSpPr>
          <p:spPr>
            <a:xfrm rot="18547285" flipV="1">
              <a:off x="9977568" y="5932098"/>
              <a:ext cx="88372" cy="741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BF3E347D-16F1-3635-6A1C-41A57B4FDB45}"/>
                </a:ext>
              </a:extLst>
            </p:cNvPr>
            <p:cNvCxnSpPr>
              <a:cxnSpLocks/>
            </p:cNvCxnSpPr>
            <p:nvPr/>
          </p:nvCxnSpPr>
          <p:spPr>
            <a:xfrm rot="18547285">
              <a:off x="9920891" y="5884534"/>
              <a:ext cx="88372" cy="741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F683BCB9-A862-3DCE-8ADF-203B9E0E5B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04527" y="4618352"/>
              <a:ext cx="387070" cy="32138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8A7D97B1-FE5D-7755-FDF2-C338937F4B3A}"/>
                </a:ext>
              </a:extLst>
            </p:cNvPr>
            <p:cNvCxnSpPr>
              <a:cxnSpLocks/>
            </p:cNvCxnSpPr>
            <p:nvPr/>
          </p:nvCxnSpPr>
          <p:spPr>
            <a:xfrm rot="8537971">
              <a:off x="10194987" y="4758648"/>
              <a:ext cx="95201" cy="688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E8457B03-6CA3-4906-57E4-35AF9B658722}"/>
                </a:ext>
              </a:extLst>
            </p:cNvPr>
            <p:cNvCxnSpPr>
              <a:cxnSpLocks/>
            </p:cNvCxnSpPr>
            <p:nvPr/>
          </p:nvCxnSpPr>
          <p:spPr>
            <a:xfrm rot="8537971" flipV="1">
              <a:off x="10154798" y="4704992"/>
              <a:ext cx="95201" cy="688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64343597-DF0B-807E-3DB5-414EF7E46A12}"/>
                </a:ext>
              </a:extLst>
            </p:cNvPr>
            <p:cNvCxnSpPr>
              <a:cxnSpLocks/>
            </p:cNvCxnSpPr>
            <p:nvPr/>
          </p:nvCxnSpPr>
          <p:spPr>
            <a:xfrm rot="2750664">
              <a:off x="10061724" y="4990345"/>
              <a:ext cx="88372" cy="741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9A187300-5C28-AA0E-9543-B1D6D14D3345}"/>
                </a:ext>
              </a:extLst>
            </p:cNvPr>
            <p:cNvCxnSpPr>
              <a:cxnSpLocks/>
            </p:cNvCxnSpPr>
            <p:nvPr/>
          </p:nvCxnSpPr>
          <p:spPr>
            <a:xfrm rot="2750664" flipV="1">
              <a:off x="10009310" y="5042857"/>
              <a:ext cx="88372" cy="741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7DD714AE-1E10-B58C-A2CA-F4198ECAC8C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990553" y="4950686"/>
              <a:ext cx="183980" cy="22387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FF06E2A0-CD6F-106B-6119-F02063F39D21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12233531" y="5485172"/>
              <a:ext cx="819635" cy="8897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76CB2EEC-59D3-6932-795A-C071B4DA151B}"/>
                </a:ext>
              </a:extLst>
            </p:cNvPr>
            <p:cNvCxnSpPr>
              <a:cxnSpLocks/>
            </p:cNvCxnSpPr>
            <p:nvPr/>
          </p:nvCxnSpPr>
          <p:spPr>
            <a:xfrm rot="3052715" flipH="1" flipV="1">
              <a:off x="12585606" y="5943267"/>
              <a:ext cx="88372" cy="741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66F4FF16-9727-5B2E-5EBF-124F9F333184}"/>
                </a:ext>
              </a:extLst>
            </p:cNvPr>
            <p:cNvCxnSpPr>
              <a:cxnSpLocks/>
            </p:cNvCxnSpPr>
            <p:nvPr/>
          </p:nvCxnSpPr>
          <p:spPr>
            <a:xfrm rot="3052715" flipH="1">
              <a:off x="12642283" y="5895703"/>
              <a:ext cx="88372" cy="741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B3E13CC8-1695-F78A-D3DB-608301836DC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199991" y="4570803"/>
              <a:ext cx="774140" cy="942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55CB65AD-1074-8D29-06DA-2BB2460B6BF5}"/>
                </a:ext>
              </a:extLst>
            </p:cNvPr>
            <p:cNvCxnSpPr>
              <a:cxnSpLocks/>
            </p:cNvCxnSpPr>
            <p:nvPr/>
          </p:nvCxnSpPr>
          <p:spPr>
            <a:xfrm rot="7950406">
              <a:off x="12594231" y="5005212"/>
              <a:ext cx="98234" cy="667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BFA982BB-3F37-B463-EF04-BE49ED126B10}"/>
                </a:ext>
              </a:extLst>
            </p:cNvPr>
            <p:cNvCxnSpPr>
              <a:cxnSpLocks/>
            </p:cNvCxnSpPr>
            <p:nvPr/>
          </p:nvCxnSpPr>
          <p:spPr>
            <a:xfrm rot="7950406" flipV="1">
              <a:off x="12545783" y="4959392"/>
              <a:ext cx="98234" cy="667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189DE237-8188-CC69-7FA7-2CC6F746F29A}"/>
                </a:ext>
              </a:extLst>
            </p:cNvPr>
            <p:cNvCxnSpPr>
              <a:cxnSpLocks/>
            </p:cNvCxnSpPr>
            <p:nvPr/>
          </p:nvCxnSpPr>
          <p:spPr>
            <a:xfrm>
              <a:off x="10465186" y="5512827"/>
              <a:ext cx="1732454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FEFC95FC-3EC3-5EED-18CA-5B0135F9D1E3}"/>
                </a:ext>
              </a:extLst>
            </p:cNvPr>
            <p:cNvCxnSpPr>
              <a:cxnSpLocks/>
            </p:cNvCxnSpPr>
            <p:nvPr/>
          </p:nvCxnSpPr>
          <p:spPr>
            <a:xfrm rot="21423147">
              <a:off x="11276395" y="5443391"/>
              <a:ext cx="95201" cy="6883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2C1584C5-E6D4-D881-DA56-A1605EA98B90}"/>
                </a:ext>
              </a:extLst>
            </p:cNvPr>
            <p:cNvCxnSpPr>
              <a:cxnSpLocks/>
            </p:cNvCxnSpPr>
            <p:nvPr/>
          </p:nvCxnSpPr>
          <p:spPr>
            <a:xfrm rot="21423147" flipV="1">
              <a:off x="11279775" y="5511115"/>
              <a:ext cx="95201" cy="6883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50ACFDB3-15FA-EFA1-C9CF-1530311686CB}"/>
                </a:ext>
              </a:extLst>
            </p:cNvPr>
            <p:cNvCxnSpPr>
              <a:cxnSpLocks/>
            </p:cNvCxnSpPr>
            <p:nvPr/>
          </p:nvCxnSpPr>
          <p:spPr>
            <a:xfrm>
              <a:off x="10320172" y="5242125"/>
              <a:ext cx="8359" cy="11505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BC218189-C53D-8BDA-D0AD-B0430899068F}"/>
                </a:ext>
              </a:extLst>
            </p:cNvPr>
            <p:cNvCxnSpPr>
              <a:cxnSpLocks/>
            </p:cNvCxnSpPr>
            <p:nvPr/>
          </p:nvCxnSpPr>
          <p:spPr>
            <a:xfrm>
              <a:off x="10214556" y="5346292"/>
              <a:ext cx="114762" cy="1174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395BEE7E-37E7-5FE2-4439-F34D8F11067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165081" y="5161929"/>
              <a:ext cx="283953" cy="34553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BF86F863-1B6D-A294-5BDD-BB0A601F306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168127" y="4868193"/>
              <a:ext cx="387070" cy="32138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BE58996F-A26E-1E46-5CA5-E9E004070672}"/>
                </a:ext>
              </a:extLst>
            </p:cNvPr>
            <p:cNvCxnSpPr>
              <a:cxnSpLocks/>
            </p:cNvCxnSpPr>
            <p:nvPr/>
          </p:nvCxnSpPr>
          <p:spPr>
            <a:xfrm rot="8537971">
              <a:off x="10358587" y="5008489"/>
              <a:ext cx="95201" cy="688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8AE34F85-F13D-B566-8601-17510AA5C7E0}"/>
                </a:ext>
              </a:extLst>
            </p:cNvPr>
            <p:cNvCxnSpPr>
              <a:cxnSpLocks/>
            </p:cNvCxnSpPr>
            <p:nvPr/>
          </p:nvCxnSpPr>
          <p:spPr>
            <a:xfrm rot="8537971" flipV="1">
              <a:off x="10318398" y="4954833"/>
              <a:ext cx="95201" cy="688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1" name="Group 320">
            <a:extLst>
              <a:ext uri="{FF2B5EF4-FFF2-40B4-BE49-F238E27FC236}">
                <a16:creationId xmlns:a16="http://schemas.microsoft.com/office/drawing/2014/main" id="{FC84DA81-0F2D-C761-5522-F778FC098D62}"/>
              </a:ext>
            </a:extLst>
          </p:cNvPr>
          <p:cNvGrpSpPr/>
          <p:nvPr/>
        </p:nvGrpSpPr>
        <p:grpSpPr>
          <a:xfrm>
            <a:off x="3123574" y="4922457"/>
            <a:ext cx="1762911" cy="895242"/>
            <a:chOff x="8874037" y="42892"/>
            <a:chExt cx="3514279" cy="1784622"/>
          </a:xfrm>
        </p:grpSpPr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1ECFADB5-4400-A0BC-34A8-D9821E936BD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997308" y="70155"/>
              <a:ext cx="763646" cy="9424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50274276-F35B-E9C7-9382-E77A86F92D8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447906" y="531660"/>
              <a:ext cx="3491" cy="1168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11BEF45C-F1AA-6C1E-DE3A-5644F504AD2A}"/>
                </a:ext>
              </a:extLst>
            </p:cNvPr>
            <p:cNvCxnSpPr>
              <a:cxnSpLocks/>
            </p:cNvCxnSpPr>
            <p:nvPr/>
          </p:nvCxnSpPr>
          <p:spPr>
            <a:xfrm>
              <a:off x="9337192" y="627503"/>
              <a:ext cx="111567" cy="202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C1220D05-72A9-5468-ED57-802DDC9392EB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8909087" y="972828"/>
              <a:ext cx="819635" cy="8897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7ABE1DD1-41E3-38B1-CDEA-CCB03EF206E3}"/>
                </a:ext>
              </a:extLst>
            </p:cNvPr>
            <p:cNvCxnSpPr>
              <a:cxnSpLocks/>
            </p:cNvCxnSpPr>
            <p:nvPr/>
          </p:nvCxnSpPr>
          <p:spPr>
            <a:xfrm rot="18547285" flipV="1">
              <a:off x="9288275" y="1430923"/>
              <a:ext cx="88372" cy="741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02936839-BB35-3EDA-E48E-CE6CB7D48880}"/>
                </a:ext>
              </a:extLst>
            </p:cNvPr>
            <p:cNvCxnSpPr>
              <a:cxnSpLocks/>
            </p:cNvCxnSpPr>
            <p:nvPr/>
          </p:nvCxnSpPr>
          <p:spPr>
            <a:xfrm rot="18547285">
              <a:off x="9231598" y="1383359"/>
              <a:ext cx="88372" cy="741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422119CC-9CA5-9353-56C6-0B815EEC14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498583" y="65855"/>
              <a:ext cx="774140" cy="942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D0084CBF-AB97-9A65-2A58-FD357E3ACC15}"/>
                </a:ext>
              </a:extLst>
            </p:cNvPr>
            <p:cNvCxnSpPr>
              <a:cxnSpLocks/>
            </p:cNvCxnSpPr>
            <p:nvPr/>
          </p:nvCxnSpPr>
          <p:spPr>
            <a:xfrm rot="7950406">
              <a:off x="11892823" y="500264"/>
              <a:ext cx="98234" cy="667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F2CA2478-B062-1957-F5C2-FFF19E216B67}"/>
                </a:ext>
              </a:extLst>
            </p:cNvPr>
            <p:cNvCxnSpPr>
              <a:cxnSpLocks/>
            </p:cNvCxnSpPr>
            <p:nvPr/>
          </p:nvCxnSpPr>
          <p:spPr>
            <a:xfrm rot="7950406" flipV="1">
              <a:off x="11844375" y="454444"/>
              <a:ext cx="98234" cy="667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B5992A0A-1031-44C1-0744-B702172FF036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1533630" y="972829"/>
              <a:ext cx="819635" cy="8897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189C8CD2-7246-448B-606D-9BDE4079E2C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928202" y="1403009"/>
              <a:ext cx="16010" cy="1157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BAD51A98-C8E7-FCBD-73F6-259020EFF6C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927482" y="1403863"/>
              <a:ext cx="113285" cy="2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AB3A6136-CBC7-02E4-7A6B-4A2DDA69DDA7}"/>
                </a:ext>
              </a:extLst>
            </p:cNvPr>
            <p:cNvCxnSpPr>
              <a:cxnSpLocks/>
            </p:cNvCxnSpPr>
            <p:nvPr/>
          </p:nvCxnSpPr>
          <p:spPr>
            <a:xfrm>
              <a:off x="9763937" y="1015216"/>
              <a:ext cx="870150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17534011-CDCB-2CC1-9109-7F974988FEE0}"/>
                </a:ext>
              </a:extLst>
            </p:cNvPr>
            <p:cNvCxnSpPr>
              <a:cxnSpLocks/>
            </p:cNvCxnSpPr>
            <p:nvPr/>
          </p:nvCxnSpPr>
          <p:spPr>
            <a:xfrm rot="21423147">
              <a:off x="10077363" y="948733"/>
              <a:ext cx="95201" cy="6883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74781935-018C-F094-B0E5-A59737A8850E}"/>
                </a:ext>
              </a:extLst>
            </p:cNvPr>
            <p:cNvCxnSpPr>
              <a:cxnSpLocks/>
            </p:cNvCxnSpPr>
            <p:nvPr/>
          </p:nvCxnSpPr>
          <p:spPr>
            <a:xfrm rot="21423147" flipV="1">
              <a:off x="10080743" y="1016457"/>
              <a:ext cx="95201" cy="6883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79873604-388B-CBC6-48A6-9D9DF7185714}"/>
                </a:ext>
              </a:extLst>
            </p:cNvPr>
            <p:cNvCxnSpPr>
              <a:cxnSpLocks/>
            </p:cNvCxnSpPr>
            <p:nvPr/>
          </p:nvCxnSpPr>
          <p:spPr>
            <a:xfrm rot="21423147">
              <a:off x="10913103" y="948733"/>
              <a:ext cx="95201" cy="6883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62332473-9A62-3737-CBE8-2592C483B798}"/>
                </a:ext>
              </a:extLst>
            </p:cNvPr>
            <p:cNvCxnSpPr>
              <a:cxnSpLocks/>
            </p:cNvCxnSpPr>
            <p:nvPr/>
          </p:nvCxnSpPr>
          <p:spPr>
            <a:xfrm rot="21423147" flipV="1">
              <a:off x="10916483" y="1016457"/>
              <a:ext cx="95201" cy="6883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DAC5FC99-260B-11EF-D528-8B8E109271A4}"/>
                </a:ext>
              </a:extLst>
            </p:cNvPr>
            <p:cNvCxnSpPr>
              <a:cxnSpLocks/>
            </p:cNvCxnSpPr>
            <p:nvPr/>
          </p:nvCxnSpPr>
          <p:spPr>
            <a:xfrm>
              <a:off x="10653669" y="1011104"/>
              <a:ext cx="845068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40873E25-8C98-0861-777D-0EE37CB61746}"/>
                </a:ext>
              </a:extLst>
            </p:cNvPr>
            <p:cNvCxnSpPr>
              <a:cxnSpLocks/>
            </p:cNvCxnSpPr>
            <p:nvPr/>
          </p:nvCxnSpPr>
          <p:spPr>
            <a:xfrm>
              <a:off x="10276221" y="52238"/>
              <a:ext cx="355311" cy="95987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4" name="Group 253">
              <a:extLst>
                <a:ext uri="{FF2B5EF4-FFF2-40B4-BE49-F238E27FC236}">
                  <a16:creationId xmlns:a16="http://schemas.microsoft.com/office/drawing/2014/main" id="{2A9C18ED-E1B7-E0F1-9874-85E24639D223}"/>
                </a:ext>
              </a:extLst>
            </p:cNvPr>
            <p:cNvGrpSpPr/>
            <p:nvPr/>
          </p:nvGrpSpPr>
          <p:grpSpPr>
            <a:xfrm rot="20558386">
              <a:off x="10373881" y="448600"/>
              <a:ext cx="147111" cy="92249"/>
              <a:chOff x="10671950" y="2003662"/>
              <a:chExt cx="147111" cy="92249"/>
            </a:xfrm>
          </p:grpSpPr>
          <p:cxnSp>
            <p:nvCxnSpPr>
              <p:cNvPr id="255" name="Straight Connector 254">
                <a:extLst>
                  <a:ext uri="{FF2B5EF4-FFF2-40B4-BE49-F238E27FC236}">
                    <a16:creationId xmlns:a16="http://schemas.microsoft.com/office/drawing/2014/main" id="{9B1B44EC-D914-405C-5BC2-00989551F353}"/>
                  </a:ext>
                </a:extLst>
              </p:cNvPr>
              <p:cNvCxnSpPr>
                <a:cxnSpLocks/>
              </p:cNvCxnSpPr>
              <p:nvPr/>
            </p:nvCxnSpPr>
            <p:spPr>
              <a:xfrm rot="5223147">
                <a:off x="10737799" y="2010771"/>
                <a:ext cx="88372" cy="741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>
                <a:extLst>
                  <a:ext uri="{FF2B5EF4-FFF2-40B4-BE49-F238E27FC236}">
                    <a16:creationId xmlns:a16="http://schemas.microsoft.com/office/drawing/2014/main" id="{E3E7BC26-2247-2D00-7EC5-414058EA10F7}"/>
                  </a:ext>
                </a:extLst>
              </p:cNvPr>
              <p:cNvCxnSpPr>
                <a:cxnSpLocks/>
              </p:cNvCxnSpPr>
              <p:nvPr/>
            </p:nvCxnSpPr>
            <p:spPr>
              <a:xfrm rot="5223147" flipV="1">
                <a:off x="10664841" y="2014648"/>
                <a:ext cx="88372" cy="741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89153F4E-4355-1C77-1E89-0D6EA9AFB6D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641320" y="42892"/>
              <a:ext cx="355311" cy="95987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6" name="Group 265">
              <a:extLst>
                <a:ext uri="{FF2B5EF4-FFF2-40B4-BE49-F238E27FC236}">
                  <a16:creationId xmlns:a16="http://schemas.microsoft.com/office/drawing/2014/main" id="{7B66DCAF-EE78-85CE-F644-4FD816CD75DE}"/>
                </a:ext>
              </a:extLst>
            </p:cNvPr>
            <p:cNvGrpSpPr/>
            <p:nvPr/>
          </p:nvGrpSpPr>
          <p:grpSpPr>
            <a:xfrm rot="1041614" flipH="1">
              <a:off x="10751860" y="439254"/>
              <a:ext cx="147111" cy="92249"/>
              <a:chOff x="10671950" y="2003662"/>
              <a:chExt cx="147111" cy="92249"/>
            </a:xfrm>
          </p:grpSpPr>
          <p:cxnSp>
            <p:nvCxnSpPr>
              <p:cNvPr id="267" name="Straight Connector 266">
                <a:extLst>
                  <a:ext uri="{FF2B5EF4-FFF2-40B4-BE49-F238E27FC236}">
                    <a16:creationId xmlns:a16="http://schemas.microsoft.com/office/drawing/2014/main" id="{E8DEFD50-616A-AECC-78AD-2984A50A6B6C}"/>
                  </a:ext>
                </a:extLst>
              </p:cNvPr>
              <p:cNvCxnSpPr>
                <a:cxnSpLocks/>
              </p:cNvCxnSpPr>
              <p:nvPr/>
            </p:nvCxnSpPr>
            <p:spPr>
              <a:xfrm rot="5223147">
                <a:off x="10737799" y="2010771"/>
                <a:ext cx="88372" cy="741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>
                <a:extLst>
                  <a:ext uri="{FF2B5EF4-FFF2-40B4-BE49-F238E27FC236}">
                    <a16:creationId xmlns:a16="http://schemas.microsoft.com/office/drawing/2014/main" id="{01212AF9-6093-CE22-D2DE-D23DF1385336}"/>
                  </a:ext>
                </a:extLst>
              </p:cNvPr>
              <p:cNvCxnSpPr>
                <a:cxnSpLocks/>
              </p:cNvCxnSpPr>
              <p:nvPr/>
            </p:nvCxnSpPr>
            <p:spPr>
              <a:xfrm rot="5223147" flipV="1">
                <a:off x="10664841" y="2014648"/>
                <a:ext cx="88372" cy="741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8" name="Group 317">
            <a:extLst>
              <a:ext uri="{FF2B5EF4-FFF2-40B4-BE49-F238E27FC236}">
                <a16:creationId xmlns:a16="http://schemas.microsoft.com/office/drawing/2014/main" id="{143F780C-D699-8862-112F-0D4233188EC3}"/>
              </a:ext>
            </a:extLst>
          </p:cNvPr>
          <p:cNvGrpSpPr/>
          <p:nvPr/>
        </p:nvGrpSpPr>
        <p:grpSpPr>
          <a:xfrm>
            <a:off x="3123574" y="3451397"/>
            <a:ext cx="1740680" cy="972014"/>
            <a:chOff x="3777485" y="4639645"/>
            <a:chExt cx="3469961" cy="1937664"/>
          </a:xfrm>
        </p:grpSpPr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2D1CD79A-37A7-F139-D1F1-04A2DF1C8B4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900756" y="4819951"/>
              <a:ext cx="333958" cy="4145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id="{1F874DE7-859B-F706-35A3-C4F64341EDC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16636" y="4966917"/>
              <a:ext cx="3491" cy="1168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id="{41BAE3B2-2910-EB55-5402-516E493E28E7}"/>
                </a:ext>
              </a:extLst>
            </p:cNvPr>
            <p:cNvCxnSpPr>
              <a:cxnSpLocks/>
            </p:cNvCxnSpPr>
            <p:nvPr/>
          </p:nvCxnSpPr>
          <p:spPr>
            <a:xfrm>
              <a:off x="4005922" y="5062760"/>
              <a:ext cx="111567" cy="202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A5F029DE-4004-5030-B164-0B7009D00CD4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3812535" y="5722624"/>
              <a:ext cx="819635" cy="8897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id="{BDB1F65C-1B04-D633-961F-1EA0C8EA3DF8}"/>
                </a:ext>
              </a:extLst>
            </p:cNvPr>
            <p:cNvCxnSpPr>
              <a:cxnSpLocks/>
            </p:cNvCxnSpPr>
            <p:nvPr/>
          </p:nvCxnSpPr>
          <p:spPr>
            <a:xfrm rot="18547285" flipV="1">
              <a:off x="4191723" y="6180719"/>
              <a:ext cx="88372" cy="741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id="{C5E97A6E-068C-3A7A-D6BD-F15587D946B6}"/>
                </a:ext>
              </a:extLst>
            </p:cNvPr>
            <p:cNvCxnSpPr>
              <a:cxnSpLocks/>
            </p:cNvCxnSpPr>
            <p:nvPr/>
          </p:nvCxnSpPr>
          <p:spPr>
            <a:xfrm rot="18547285">
              <a:off x="4135046" y="6133155"/>
              <a:ext cx="88372" cy="741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>
              <a:extLst>
                <a:ext uri="{FF2B5EF4-FFF2-40B4-BE49-F238E27FC236}">
                  <a16:creationId xmlns:a16="http://schemas.microsoft.com/office/drawing/2014/main" id="{7EC0BE81-CE58-29CC-68EA-B90BD843924D}"/>
                </a:ext>
              </a:extLst>
            </p:cNvPr>
            <p:cNvCxnSpPr>
              <a:cxnSpLocks/>
            </p:cNvCxnSpPr>
            <p:nvPr/>
          </p:nvCxnSpPr>
          <p:spPr>
            <a:xfrm>
              <a:off x="4667226" y="5757675"/>
              <a:ext cx="1732454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>
              <a:extLst>
                <a:ext uri="{FF2B5EF4-FFF2-40B4-BE49-F238E27FC236}">
                  <a16:creationId xmlns:a16="http://schemas.microsoft.com/office/drawing/2014/main" id="{109807F6-C18A-F7B6-0155-5730B4BC09D5}"/>
                </a:ext>
              </a:extLst>
            </p:cNvPr>
            <p:cNvCxnSpPr>
              <a:cxnSpLocks/>
            </p:cNvCxnSpPr>
            <p:nvPr/>
          </p:nvCxnSpPr>
          <p:spPr>
            <a:xfrm rot="21423147">
              <a:off x="5478435" y="5688239"/>
              <a:ext cx="95201" cy="6883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>
              <a:extLst>
                <a:ext uri="{FF2B5EF4-FFF2-40B4-BE49-F238E27FC236}">
                  <a16:creationId xmlns:a16="http://schemas.microsoft.com/office/drawing/2014/main" id="{3B21CC66-E231-10E4-F8BE-A994CF766F2C}"/>
                </a:ext>
              </a:extLst>
            </p:cNvPr>
            <p:cNvCxnSpPr>
              <a:cxnSpLocks/>
            </p:cNvCxnSpPr>
            <p:nvPr/>
          </p:nvCxnSpPr>
          <p:spPr>
            <a:xfrm rot="21423147" flipV="1">
              <a:off x="5481815" y="5755963"/>
              <a:ext cx="95201" cy="6883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>
              <a:extLst>
                <a:ext uri="{FF2B5EF4-FFF2-40B4-BE49-F238E27FC236}">
                  <a16:creationId xmlns:a16="http://schemas.microsoft.com/office/drawing/2014/main" id="{12BE1894-8EDB-B390-F880-BFB2F343DB01}"/>
                </a:ext>
              </a:extLst>
            </p:cNvPr>
            <p:cNvCxnSpPr>
              <a:cxnSpLocks/>
            </p:cNvCxnSpPr>
            <p:nvPr/>
          </p:nvCxnSpPr>
          <p:spPr>
            <a:xfrm rot="2750664">
              <a:off x="4400768" y="5398591"/>
              <a:ext cx="88372" cy="741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>
              <a:extLst>
                <a:ext uri="{FF2B5EF4-FFF2-40B4-BE49-F238E27FC236}">
                  <a16:creationId xmlns:a16="http://schemas.microsoft.com/office/drawing/2014/main" id="{45ABDC72-380C-A1B9-678E-6A1DF0B0ADC6}"/>
                </a:ext>
              </a:extLst>
            </p:cNvPr>
            <p:cNvCxnSpPr>
              <a:cxnSpLocks/>
            </p:cNvCxnSpPr>
            <p:nvPr/>
          </p:nvCxnSpPr>
          <p:spPr>
            <a:xfrm rot="2750664" flipV="1">
              <a:off x="4348354" y="5451103"/>
              <a:ext cx="88372" cy="741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>
              <a:extLst>
                <a:ext uri="{FF2B5EF4-FFF2-40B4-BE49-F238E27FC236}">
                  <a16:creationId xmlns:a16="http://schemas.microsoft.com/office/drawing/2014/main" id="{5FBDF556-1A54-0616-C9FB-535D525DF42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232874" y="5233581"/>
              <a:ext cx="427312" cy="51998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>
              <a:extLst>
                <a:ext uri="{FF2B5EF4-FFF2-40B4-BE49-F238E27FC236}">
                  <a16:creationId xmlns:a16="http://schemas.microsoft.com/office/drawing/2014/main" id="{90A8A86A-88BC-272F-44BD-70C506112C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57713" y="4814139"/>
              <a:ext cx="774140" cy="942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>
              <a:extLst>
                <a:ext uri="{FF2B5EF4-FFF2-40B4-BE49-F238E27FC236}">
                  <a16:creationId xmlns:a16="http://schemas.microsoft.com/office/drawing/2014/main" id="{D0B01F19-3225-9501-5D6E-B159898B077A}"/>
                </a:ext>
              </a:extLst>
            </p:cNvPr>
            <p:cNvCxnSpPr>
              <a:cxnSpLocks/>
            </p:cNvCxnSpPr>
            <p:nvPr/>
          </p:nvCxnSpPr>
          <p:spPr>
            <a:xfrm rot="7950406">
              <a:off x="6751953" y="5248548"/>
              <a:ext cx="98234" cy="667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>
              <a:extLst>
                <a:ext uri="{FF2B5EF4-FFF2-40B4-BE49-F238E27FC236}">
                  <a16:creationId xmlns:a16="http://schemas.microsoft.com/office/drawing/2014/main" id="{8A6E5AEE-668A-0252-DA8C-65F76AB06799}"/>
                </a:ext>
              </a:extLst>
            </p:cNvPr>
            <p:cNvCxnSpPr>
              <a:cxnSpLocks/>
            </p:cNvCxnSpPr>
            <p:nvPr/>
          </p:nvCxnSpPr>
          <p:spPr>
            <a:xfrm rot="7950406" flipV="1">
              <a:off x="6703505" y="5202728"/>
              <a:ext cx="98234" cy="667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id="{E96BF593-F193-6E34-38D2-D41D547CF1EF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6392760" y="5721113"/>
              <a:ext cx="819635" cy="8897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>
              <a:extLst>
                <a:ext uri="{FF2B5EF4-FFF2-40B4-BE49-F238E27FC236}">
                  <a16:creationId xmlns:a16="http://schemas.microsoft.com/office/drawing/2014/main" id="{73CB1365-4361-E478-5712-4C73E122B74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87332" y="6151293"/>
              <a:ext cx="16010" cy="1157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>
              <a:extLst>
                <a:ext uri="{FF2B5EF4-FFF2-40B4-BE49-F238E27FC236}">
                  <a16:creationId xmlns:a16="http://schemas.microsoft.com/office/drawing/2014/main" id="{4248CCCC-B9C5-608D-BC90-5B6493904B1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86612" y="6152147"/>
              <a:ext cx="113285" cy="2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id="{F9B32669-21F4-EA8E-FC01-B0643A3E6E91}"/>
                </a:ext>
              </a:extLst>
            </p:cNvPr>
            <p:cNvCxnSpPr>
              <a:cxnSpLocks/>
            </p:cNvCxnSpPr>
            <p:nvPr/>
          </p:nvCxnSpPr>
          <p:spPr>
            <a:xfrm rot="3593875">
              <a:off x="4381980" y="4976604"/>
              <a:ext cx="0" cy="38379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id="{30176BEB-CB5E-C281-00B4-A554E6EA13FE}"/>
                </a:ext>
              </a:extLst>
            </p:cNvPr>
            <p:cNvCxnSpPr>
              <a:cxnSpLocks/>
            </p:cNvCxnSpPr>
            <p:nvPr/>
          </p:nvCxnSpPr>
          <p:spPr>
            <a:xfrm rot="8817022">
              <a:off x="4421358" y="5129084"/>
              <a:ext cx="70139" cy="5885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id="{F3BA0ADD-B7D7-0B69-B8C3-633D5B84AF41}"/>
                </a:ext>
              </a:extLst>
            </p:cNvPr>
            <p:cNvCxnSpPr>
              <a:cxnSpLocks/>
            </p:cNvCxnSpPr>
            <p:nvPr/>
          </p:nvCxnSpPr>
          <p:spPr>
            <a:xfrm rot="8817022" flipV="1">
              <a:off x="4389654" y="5080531"/>
              <a:ext cx="70139" cy="5885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>
              <a:extLst>
                <a:ext uri="{FF2B5EF4-FFF2-40B4-BE49-F238E27FC236}">
                  <a16:creationId xmlns:a16="http://schemas.microsoft.com/office/drawing/2014/main" id="{E5654157-2B44-FDA2-20F5-AE258D15E7E4}"/>
                </a:ext>
              </a:extLst>
            </p:cNvPr>
            <p:cNvCxnSpPr>
              <a:cxnSpLocks/>
            </p:cNvCxnSpPr>
            <p:nvPr/>
          </p:nvCxnSpPr>
          <p:spPr>
            <a:xfrm rot="3593875">
              <a:off x="4439224" y="4638448"/>
              <a:ext cx="360274" cy="362667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7" name="Group 306">
              <a:extLst>
                <a:ext uri="{FF2B5EF4-FFF2-40B4-BE49-F238E27FC236}">
                  <a16:creationId xmlns:a16="http://schemas.microsoft.com/office/drawing/2014/main" id="{D00971CF-749C-8C89-AC3C-124007C40282}"/>
                </a:ext>
              </a:extLst>
            </p:cNvPr>
            <p:cNvGrpSpPr/>
            <p:nvPr/>
          </p:nvGrpSpPr>
          <p:grpSpPr>
            <a:xfrm rot="1247168">
              <a:off x="4568055" y="4746564"/>
              <a:ext cx="116760" cy="73217"/>
              <a:chOff x="10671950" y="2003662"/>
              <a:chExt cx="147111" cy="92249"/>
            </a:xfrm>
          </p:grpSpPr>
          <p:cxnSp>
            <p:nvCxnSpPr>
              <p:cNvPr id="308" name="Straight Connector 307">
                <a:extLst>
                  <a:ext uri="{FF2B5EF4-FFF2-40B4-BE49-F238E27FC236}">
                    <a16:creationId xmlns:a16="http://schemas.microsoft.com/office/drawing/2014/main" id="{91545D23-FA41-61C5-E66A-AEA84642D0E6}"/>
                  </a:ext>
                </a:extLst>
              </p:cNvPr>
              <p:cNvCxnSpPr>
                <a:cxnSpLocks/>
              </p:cNvCxnSpPr>
              <p:nvPr/>
            </p:nvCxnSpPr>
            <p:spPr>
              <a:xfrm rot="5223147">
                <a:off x="10737799" y="2010771"/>
                <a:ext cx="88372" cy="741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Straight Connector 308">
                <a:extLst>
                  <a:ext uri="{FF2B5EF4-FFF2-40B4-BE49-F238E27FC236}">
                    <a16:creationId xmlns:a16="http://schemas.microsoft.com/office/drawing/2014/main" id="{DFC6FCC8-1640-F6A1-A567-093FD77D8124}"/>
                  </a:ext>
                </a:extLst>
              </p:cNvPr>
              <p:cNvCxnSpPr>
                <a:cxnSpLocks/>
              </p:cNvCxnSpPr>
              <p:nvPr/>
            </p:nvCxnSpPr>
            <p:spPr>
              <a:xfrm rot="5223147" flipV="1">
                <a:off x="10664841" y="2014648"/>
                <a:ext cx="88372" cy="741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id="{626BAA06-E647-3CF6-09F2-B5323C3FAA4E}"/>
                </a:ext>
              </a:extLst>
            </p:cNvPr>
            <p:cNvCxnSpPr>
              <a:cxnSpLocks/>
            </p:cNvCxnSpPr>
            <p:nvPr/>
          </p:nvCxnSpPr>
          <p:spPr>
            <a:xfrm rot="3593875" flipH="1">
              <a:off x="4606618" y="4934124"/>
              <a:ext cx="360274" cy="362667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91D9A8F3-EA74-5558-1D2E-33E8A8E13709}"/>
                </a:ext>
              </a:extLst>
            </p:cNvPr>
            <p:cNvCxnSpPr>
              <a:cxnSpLocks/>
            </p:cNvCxnSpPr>
            <p:nvPr/>
          </p:nvCxnSpPr>
          <p:spPr>
            <a:xfrm rot="717435" flipH="1">
              <a:off x="4793024" y="5069728"/>
              <a:ext cx="70140" cy="588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id="{347982D1-72BD-49EC-AE0B-A0C6ED0C3CF8}"/>
                </a:ext>
              </a:extLst>
            </p:cNvPr>
            <p:cNvCxnSpPr>
              <a:cxnSpLocks/>
            </p:cNvCxnSpPr>
            <p:nvPr/>
          </p:nvCxnSpPr>
          <p:spPr>
            <a:xfrm rot="717435" flipH="1" flipV="1">
              <a:off x="4780917" y="5126438"/>
              <a:ext cx="70140" cy="588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26" name="Picture 325">
            <a:extLst>
              <a:ext uri="{FF2B5EF4-FFF2-40B4-BE49-F238E27FC236}">
                <a16:creationId xmlns:a16="http://schemas.microsoft.com/office/drawing/2014/main" id="{1C895DF3-C949-216D-E533-687275AFC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038" y="2253296"/>
            <a:ext cx="2032870" cy="3289752"/>
          </a:xfrm>
          <a:prstGeom prst="rect">
            <a:avLst/>
          </a:prstGeom>
        </p:spPr>
      </p:pic>
      <p:sp>
        <p:nvSpPr>
          <p:cNvPr id="327" name="Rectangle: Rounded Corners 326">
            <a:extLst>
              <a:ext uri="{FF2B5EF4-FFF2-40B4-BE49-F238E27FC236}">
                <a16:creationId xmlns:a16="http://schemas.microsoft.com/office/drawing/2014/main" id="{F44573AE-204E-59E9-82D4-4F63F9DD4359}"/>
              </a:ext>
            </a:extLst>
          </p:cNvPr>
          <p:cNvSpPr/>
          <p:nvPr/>
        </p:nvSpPr>
        <p:spPr>
          <a:xfrm>
            <a:off x="8739453" y="1810916"/>
            <a:ext cx="2199889" cy="4435471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Footer Placeholder 329">
            <a:extLst>
              <a:ext uri="{FF2B5EF4-FFF2-40B4-BE49-F238E27FC236}">
                <a16:creationId xmlns:a16="http://schemas.microsoft.com/office/drawing/2014/main" id="{B6E2EE64-E5DF-3E11-BE4E-77D79266A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Diana Sokhashvili </a:t>
            </a:r>
          </a:p>
        </p:txBody>
      </p:sp>
      <p:sp>
        <p:nvSpPr>
          <p:cNvPr id="331" name="Slide Number Placeholder 330">
            <a:extLst>
              <a:ext uri="{FF2B5EF4-FFF2-40B4-BE49-F238E27FC236}">
                <a16:creationId xmlns:a16="http://schemas.microsoft.com/office/drawing/2014/main" id="{C6A68748-66C2-41A3-CA09-36B34AC4D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17987-7C69-41B3-BC4D-3629330406E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132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16146</TotalTime>
  <Words>1133</Words>
  <Application>Microsoft Office PowerPoint</Application>
  <PresentationFormat>Widescreen</PresentationFormat>
  <Paragraphs>262</Paragraphs>
  <Slides>22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Aptos</vt:lpstr>
      <vt:lpstr>Aptos Display</vt:lpstr>
      <vt:lpstr>Arial</vt:lpstr>
      <vt:lpstr>Cambria Math</vt:lpstr>
      <vt:lpstr>cmr</vt:lpstr>
      <vt:lpstr>Google Sans</vt:lpstr>
      <vt:lpstr>Lucida Grande</vt:lpstr>
      <vt:lpstr>Office Theme</vt:lpstr>
      <vt:lpstr>Opening up baryon number violating operators</vt:lpstr>
      <vt:lpstr>Baryon number violation </vt:lpstr>
      <vt:lpstr>BNV landscape</vt:lpstr>
      <vt:lpstr>Example: Proton decay </vt:lpstr>
      <vt:lpstr>Generate operators</vt:lpstr>
      <vt:lpstr>Generate operators</vt:lpstr>
      <vt:lpstr>Generate topologies</vt:lpstr>
      <vt:lpstr>Topologies</vt:lpstr>
      <vt:lpstr>Example (Dimension 8)</vt:lpstr>
      <vt:lpstr>Example (Dimension 8)</vt:lpstr>
      <vt:lpstr>Possible permutations</vt:lpstr>
      <vt:lpstr>PowerPoint Presentation</vt:lpstr>
      <vt:lpstr>PowerPoint Presentation</vt:lpstr>
      <vt:lpstr>PowerPoint Presentation</vt:lpstr>
      <vt:lpstr>Internal particles</vt:lpstr>
      <vt:lpstr>Lorentz group (SU2×SU2)</vt:lpstr>
      <vt:lpstr>Internal particles</vt:lpstr>
      <vt:lpstr>Permuting fields around topology</vt:lpstr>
      <vt:lpstr>Number of operators and topologies</vt:lpstr>
      <vt:lpstr>New particles</vt:lpstr>
      <vt:lpstr>Conclusion:</vt:lpstr>
      <vt:lpstr>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Baryon Number Violation</dc:title>
  <dc:creator>Misho Misho</dc:creator>
  <cp:lastModifiedBy>Misho Misho</cp:lastModifiedBy>
  <cp:revision>57</cp:revision>
  <dcterms:created xsi:type="dcterms:W3CDTF">2024-03-30T18:36:19Z</dcterms:created>
  <dcterms:modified xsi:type="dcterms:W3CDTF">2024-05-13T17:16:12Z</dcterms:modified>
</cp:coreProperties>
</file>