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1" r:id="rId1"/>
  </p:sldMasterIdLst>
  <p:sldIdLst>
    <p:sldId id="256" r:id="rId2"/>
    <p:sldId id="266" r:id="rId3"/>
    <p:sldId id="268" r:id="rId4"/>
    <p:sldId id="281" r:id="rId5"/>
    <p:sldId id="283" r:id="rId6"/>
    <p:sldId id="301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4" r:id="rId16"/>
    <p:sldId id="295" r:id="rId17"/>
    <p:sldId id="303" r:id="rId18"/>
    <p:sldId id="296" r:id="rId19"/>
    <p:sldId id="298" r:id="rId20"/>
    <p:sldId id="297" r:id="rId21"/>
    <p:sldId id="300" r:id="rId22"/>
    <p:sldId id="299" r:id="rId23"/>
    <p:sldId id="302" r:id="rId24"/>
  </p:sldIdLst>
  <p:sldSz cx="9144000" cy="6858000" type="screen4x3"/>
  <p:notesSz cx="6858000" cy="9144000"/>
  <p:embeddedFontLst>
    <p:embeddedFont>
      <p:font typeface="Cambria Math" panose="02040503050406030204" pitchFamily="18" charset="0"/>
      <p:regular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  <p:embeddedFont>
      <p:font typeface="Montserrat Light" panose="00000400000000000000" pitchFamily="2" charset="0"/>
      <p:regular r:id="rId30"/>
      <p:italic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  <p:embeddedFont>
      <p:font typeface="Poppins" panose="00000500000000000000" pitchFamily="2" charset="0"/>
      <p:regular r:id="rId38"/>
      <p:bold r:id="rId39"/>
      <p:italic r:id="rId40"/>
      <p:boldItalic r:id="rId41"/>
    </p:embeddedFont>
  </p:embeddedFontLst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  <a:srgbClr val="FE5353"/>
    <a:srgbClr val="262626"/>
    <a:srgbClr val="002D4D"/>
    <a:srgbClr val="004474"/>
    <a:srgbClr val="005A9A"/>
    <a:srgbClr val="338DCD"/>
    <a:srgbClr val="004373"/>
    <a:srgbClr val="2276CA"/>
    <a:srgbClr val="0054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9" autoAdjust="0"/>
    <p:restoredTop sz="92679" autoAdjust="0"/>
  </p:normalViewPr>
  <p:slideViewPr>
    <p:cSldViewPr snapToGrid="0">
      <p:cViewPr varScale="1">
        <p:scale>
          <a:sx n="72" d="100"/>
          <a:sy n="72" d="100"/>
        </p:scale>
        <p:origin x="79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4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A29701-38C4-47A0-9D1A-302D8AD6A7D3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92558F9-9202-44CE-BB52-280408159ABE}">
      <dgm:prSet phldrT="[Text]" custT="1"/>
      <dgm:spPr>
        <a:xfrm>
          <a:off x="1932574" y="667654"/>
          <a:ext cx="2977782" cy="522119"/>
        </a:xfrm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100" b="1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Fermitools &amp; Fermipy </a:t>
          </a:r>
          <a:endParaRPr lang="en-US" sz="1100" b="1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F1F89326-F64A-44F1-BF7D-292DEA37B5E2}" type="parTrans" cxnId="{675604CE-A906-4498-868F-C942C2429DD3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7C597987-61D1-4613-92E0-C415919AB4AA}" type="sibTrans" cxnId="{675604CE-A906-4498-868F-C942C2429DD3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04D38E2C-2D0F-41F0-92D6-D8544D9C5001}">
      <dgm:prSet phldrT="[Text]" custT="1"/>
      <dgm:spPr>
        <a:xfrm>
          <a:off x="2746" y="1718657"/>
          <a:ext cx="1687259" cy="507474"/>
        </a:xfrm>
      </dgm:spPr>
      <dgm:t>
        <a:bodyPr/>
        <a:lstStyle/>
        <a:p>
          <a:pPr>
            <a:buNone/>
          </a:pPr>
          <a:r>
            <a:rPr lang="en-US" sz="1100" b="1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evclass=128</a:t>
          </a:r>
          <a:endParaRPr lang="en-US" sz="1100" b="1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4991ED2B-AE20-4C6F-9FF2-B07E919FC669}" type="parTrans" cxnId="{14B45114-89B8-43A2-9672-229FE90E7646}">
      <dgm:prSet/>
      <dgm:spPr>
        <a:xfrm>
          <a:off x="846376" y="1189774"/>
          <a:ext cx="2575089" cy="528882"/>
        </a:xfrm>
      </dgm:spPr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CD1CCF0-016B-450A-9EF9-3070C23C9DAF}" type="sibTrans" cxnId="{14B45114-89B8-43A2-9672-229FE90E7646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mc:AlternateContent xmlns:mc="http://schemas.openxmlformats.org/markup-compatibility/2006" xmlns:a14="http://schemas.microsoft.com/office/drawing/2010/main">
      <mc:Choice Requires="a14">
        <dgm:pt modelId="{CC65517A-23B2-449C-8F16-F0825C1CC6DD}">
          <dgm:prSet phldrT="[Text]" custT="1"/>
          <dgm:spPr>
            <a:xfrm>
              <a:off x="4321698" y="1718657"/>
              <a:ext cx="2518486" cy="501153"/>
            </a:xfrm>
          </dgm:spPr>
          <dgm:t>
            <a:bodyPr/>
            <a:lstStyle/>
            <a:p>
              <a:pPr>
                <a:buNone/>
              </a:pPr>
              <a:r>
                <a:rPr lang="en-US" sz="1100" b="1" dirty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14:m>
                <m:oMath xmlns:m="http://schemas.openxmlformats.org/officeDocument/2006/math">
                  <m:r>
                    <m:rPr>
                      <m:nor/>
                    </m:rPr>
                    <a:rPr lang="en-US" sz="1100" b="1" i="0" smtClean="0"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rPr>
                    <m:t>zenith</m:t>
                  </m:r>
                  <m:r>
                    <m:rPr>
                      <m:nor/>
                    </m:rPr>
                    <a:rPr lang="en-US" sz="1100" b="1" i="0" smtClean="0"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rPr>
                    <m:t> </m:t>
                  </m:r>
                  <m:r>
                    <m:rPr>
                      <m:nor/>
                    </m:rPr>
                    <a:rPr lang="en-US" sz="1100" b="1" i="0" smtClean="0"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rPr>
                    <m:t>angle</m:t>
                  </m:r>
                  <m:r>
                    <m:rPr>
                      <m:nor/>
                    </m:rPr>
                    <a:rPr lang="en-US" sz="1100" b="1" i="0" smtClean="0"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rPr>
                    <m:t> ≥90</m:t>
                  </m:r>
                </m:oMath>
              </a14:m>
              <a:endParaRPr lang="en-US" sz="1100" b="1" dirty="0"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dgm:t>
        </dgm:pt>
      </mc:Choice>
      <mc:Fallback xmlns="">
        <dgm:pt modelId="{CC65517A-23B2-449C-8F16-F0825C1CC6DD}">
          <dgm:prSet phldrT="[Text]" custT="1"/>
          <dgm:spPr>
            <a:xfrm>
              <a:off x="4321698" y="1718657"/>
              <a:ext cx="2518486" cy="501153"/>
            </a:xfrm>
          </dgm:spPr>
          <dgm:t>
            <a:bodyPr/>
            <a:lstStyle/>
            <a:p>
              <a:pPr>
                <a:buNone/>
              </a:pPr>
              <a:r>
                <a:rPr lang="en-US" sz="1100" b="1" dirty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 </a:t>
              </a:r>
              <a:r>
                <a:rPr lang="en-US" sz="1100" b="1" i="0">
                  <a:latin typeface="Cambria Math" panose="02040503050406030204" pitchFamily="18" charset="0"/>
                  <a:ea typeface="+mn-ea"/>
                  <a:cs typeface="Poppins" panose="00000500000000000000" pitchFamily="2" charset="0"/>
                </a:rPr>
                <a:t>"zenith angle ≥90</a:t>
              </a:r>
              <a:r>
                <a:rPr lang="en-US" sz="1100" b="1" i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"</a:t>
              </a:r>
              <a:endParaRPr lang="en-US" sz="1100" b="1" dirty="0"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dgm:t>
        </dgm:pt>
      </mc:Fallback>
    </mc:AlternateContent>
    <dgm:pt modelId="{F9B62076-6912-49FD-A390-6B311902514C}" type="parTrans" cxnId="{DE44ED57-B104-49E6-80DA-5B2C1A37692A}">
      <dgm:prSet/>
      <dgm:spPr>
        <a:xfrm>
          <a:off x="3421466" y="1189774"/>
          <a:ext cx="2159476" cy="528882"/>
        </a:xfrm>
      </dgm:spPr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FA21326F-8BAC-48C2-BAB6-4760EA9DE1A8}" type="sibTrans" cxnId="{DE44ED57-B104-49E6-80DA-5B2C1A37692A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F04EF4FB-0DAD-4AD6-B25E-B2D9FE126EB4}">
      <dgm:prSet phldrT="[Text]" custT="1"/>
      <dgm:spPr>
        <a:xfrm>
          <a:off x="2218888" y="1718657"/>
          <a:ext cx="1573928" cy="488863"/>
        </a:xfrm>
      </dgm:spPr>
      <dgm:t>
        <a:bodyPr/>
        <a:lstStyle/>
        <a:p>
          <a:pPr>
            <a:buNone/>
          </a:pPr>
          <a:r>
            <a:rPr lang="en-US" sz="1100" b="1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evtype=3</a:t>
          </a:r>
          <a:endParaRPr lang="en-US" sz="1100" b="1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6E1578AC-57F4-4146-92A0-09892B1DC10A}" type="parTrans" cxnId="{262E5C02-B353-4507-9323-DFC16AE18200}">
      <dgm:prSet/>
      <dgm:spPr>
        <a:xfrm>
          <a:off x="3005852" y="1189774"/>
          <a:ext cx="415613" cy="528882"/>
        </a:xfrm>
      </dgm:spPr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DF95430E-748C-4D33-809E-B3FEBA33D3A3}" type="sibTrans" cxnId="{262E5C02-B353-4507-9323-DFC16AE18200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0CA49D5F-AEAD-4B7E-9FF4-CA64C8C29C78}" type="pres">
      <dgm:prSet presAssocID="{68A29701-38C4-47A0-9D1A-302D8AD6A7D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88E7907-EC02-4667-8EB6-7202EC65D0B9}" type="pres">
      <dgm:prSet presAssocID="{A92558F9-9202-44CE-BB52-280408159ABE}" presName="hierRoot1" presStyleCnt="0">
        <dgm:presLayoutVars>
          <dgm:hierBranch val="init"/>
        </dgm:presLayoutVars>
      </dgm:prSet>
      <dgm:spPr/>
    </dgm:pt>
    <dgm:pt modelId="{8C7F898E-59CB-44E9-BACE-5709ACD9A3C4}" type="pres">
      <dgm:prSet presAssocID="{A92558F9-9202-44CE-BB52-280408159ABE}" presName="rootComposite1" presStyleCnt="0"/>
      <dgm:spPr/>
    </dgm:pt>
    <dgm:pt modelId="{5D985C98-4EEB-462D-AD49-6BD223B916DB}" type="pres">
      <dgm:prSet presAssocID="{A92558F9-9202-44CE-BB52-280408159ABE}" presName="rootText1" presStyleLbl="alignAcc1" presStyleIdx="0" presStyleCnt="0">
        <dgm:presLayoutVars>
          <dgm:chPref val="3"/>
        </dgm:presLayoutVars>
      </dgm:prSet>
      <dgm:spPr/>
    </dgm:pt>
    <dgm:pt modelId="{64808E00-0A77-4E30-9257-6CC2AA7ED593}" type="pres">
      <dgm:prSet presAssocID="{A92558F9-9202-44CE-BB52-280408159ABE}" presName="topArc1" presStyleLbl="parChTrans1D1" presStyleIdx="0" presStyleCnt="8"/>
      <dgm:spPr/>
    </dgm:pt>
    <dgm:pt modelId="{826B51B9-1013-41B2-9A5C-0B48CA1E7C29}" type="pres">
      <dgm:prSet presAssocID="{A92558F9-9202-44CE-BB52-280408159ABE}" presName="bottomArc1" presStyleLbl="parChTrans1D1" presStyleIdx="1" presStyleCnt="8"/>
      <dgm:spPr/>
    </dgm:pt>
    <dgm:pt modelId="{A8E15879-D99F-47D0-8065-4814EB3D00AD}" type="pres">
      <dgm:prSet presAssocID="{A92558F9-9202-44CE-BB52-280408159ABE}" presName="topConnNode1" presStyleLbl="node1" presStyleIdx="0" presStyleCnt="0"/>
      <dgm:spPr/>
    </dgm:pt>
    <dgm:pt modelId="{E1D97D70-6B8F-4FCF-BEDB-052BE8BE622E}" type="pres">
      <dgm:prSet presAssocID="{A92558F9-9202-44CE-BB52-280408159ABE}" presName="hierChild2" presStyleCnt="0"/>
      <dgm:spPr/>
    </dgm:pt>
    <dgm:pt modelId="{95E8C93D-5D2F-4F2E-AD35-65944DC5F8C7}" type="pres">
      <dgm:prSet presAssocID="{4991ED2B-AE20-4C6F-9FF2-B07E919FC669}" presName="Name28" presStyleLbl="parChTrans1D2" presStyleIdx="0" presStyleCnt="3"/>
      <dgm:spPr/>
    </dgm:pt>
    <dgm:pt modelId="{0D3C4687-E671-4469-BD0B-C36164182384}" type="pres">
      <dgm:prSet presAssocID="{04D38E2C-2D0F-41F0-92D6-D8544D9C5001}" presName="hierRoot2" presStyleCnt="0">
        <dgm:presLayoutVars>
          <dgm:hierBranch val="init"/>
        </dgm:presLayoutVars>
      </dgm:prSet>
      <dgm:spPr/>
    </dgm:pt>
    <dgm:pt modelId="{2DEB47D7-C9BB-4142-B012-07EBE5D70400}" type="pres">
      <dgm:prSet presAssocID="{04D38E2C-2D0F-41F0-92D6-D8544D9C5001}" presName="rootComposite2" presStyleCnt="0"/>
      <dgm:spPr/>
    </dgm:pt>
    <dgm:pt modelId="{C245F048-2123-47AA-BCD3-480AA498C172}" type="pres">
      <dgm:prSet presAssocID="{04D38E2C-2D0F-41F0-92D6-D8544D9C5001}" presName="rootText2" presStyleLbl="alignAcc1" presStyleIdx="0" presStyleCnt="0">
        <dgm:presLayoutVars>
          <dgm:chPref val="3"/>
        </dgm:presLayoutVars>
      </dgm:prSet>
      <dgm:spPr/>
    </dgm:pt>
    <dgm:pt modelId="{1F4A799A-0032-4A04-831D-AF4FB375F7DA}" type="pres">
      <dgm:prSet presAssocID="{04D38E2C-2D0F-41F0-92D6-D8544D9C5001}" presName="topArc2" presStyleLbl="parChTrans1D1" presStyleIdx="2" presStyleCnt="8"/>
      <dgm:spPr/>
    </dgm:pt>
    <dgm:pt modelId="{0F0598B5-98A1-46C8-B28B-3C470F6CB955}" type="pres">
      <dgm:prSet presAssocID="{04D38E2C-2D0F-41F0-92D6-D8544D9C5001}" presName="bottomArc2" presStyleLbl="parChTrans1D1" presStyleIdx="3" presStyleCnt="8"/>
      <dgm:spPr/>
    </dgm:pt>
    <dgm:pt modelId="{D426F38B-CBF6-4E63-92BB-19C5F99EE163}" type="pres">
      <dgm:prSet presAssocID="{04D38E2C-2D0F-41F0-92D6-D8544D9C5001}" presName="topConnNode2" presStyleLbl="node2" presStyleIdx="0" presStyleCnt="0"/>
      <dgm:spPr/>
    </dgm:pt>
    <dgm:pt modelId="{E87EFDC9-4E38-4026-948F-959A9B49F06B}" type="pres">
      <dgm:prSet presAssocID="{04D38E2C-2D0F-41F0-92D6-D8544D9C5001}" presName="hierChild4" presStyleCnt="0"/>
      <dgm:spPr/>
    </dgm:pt>
    <dgm:pt modelId="{E9760873-D8AF-4446-AE1B-74BFC8AEF310}" type="pres">
      <dgm:prSet presAssocID="{04D38E2C-2D0F-41F0-92D6-D8544D9C5001}" presName="hierChild5" presStyleCnt="0"/>
      <dgm:spPr/>
    </dgm:pt>
    <dgm:pt modelId="{4003FB5F-A92C-4D24-9A2E-05219DE3680E}" type="pres">
      <dgm:prSet presAssocID="{6E1578AC-57F4-4146-92A0-09892B1DC10A}" presName="Name28" presStyleLbl="parChTrans1D2" presStyleIdx="1" presStyleCnt="3"/>
      <dgm:spPr/>
    </dgm:pt>
    <dgm:pt modelId="{E79E2DD3-D90A-48EE-997C-20C7C1CC7E40}" type="pres">
      <dgm:prSet presAssocID="{F04EF4FB-0DAD-4AD6-B25E-B2D9FE126EB4}" presName="hierRoot2" presStyleCnt="0">
        <dgm:presLayoutVars>
          <dgm:hierBranch val="init"/>
        </dgm:presLayoutVars>
      </dgm:prSet>
      <dgm:spPr/>
    </dgm:pt>
    <dgm:pt modelId="{B87BD0D2-C8A1-499D-B8F3-449B239D66B7}" type="pres">
      <dgm:prSet presAssocID="{F04EF4FB-0DAD-4AD6-B25E-B2D9FE126EB4}" presName="rootComposite2" presStyleCnt="0"/>
      <dgm:spPr/>
    </dgm:pt>
    <dgm:pt modelId="{A79477D5-F35F-44AD-A383-DD11F3D56AD5}" type="pres">
      <dgm:prSet presAssocID="{F04EF4FB-0DAD-4AD6-B25E-B2D9FE126EB4}" presName="rootText2" presStyleLbl="alignAcc1" presStyleIdx="0" presStyleCnt="0">
        <dgm:presLayoutVars>
          <dgm:chPref val="3"/>
        </dgm:presLayoutVars>
      </dgm:prSet>
      <dgm:spPr/>
    </dgm:pt>
    <dgm:pt modelId="{0A36734F-92ED-422A-9CD7-F333D3DA958D}" type="pres">
      <dgm:prSet presAssocID="{F04EF4FB-0DAD-4AD6-B25E-B2D9FE126EB4}" presName="topArc2" presStyleLbl="parChTrans1D1" presStyleIdx="4" presStyleCnt="8"/>
      <dgm:spPr/>
    </dgm:pt>
    <dgm:pt modelId="{606B6F86-851F-4F3E-968E-33A7DAD55C92}" type="pres">
      <dgm:prSet presAssocID="{F04EF4FB-0DAD-4AD6-B25E-B2D9FE126EB4}" presName="bottomArc2" presStyleLbl="parChTrans1D1" presStyleIdx="5" presStyleCnt="8"/>
      <dgm:spPr/>
    </dgm:pt>
    <dgm:pt modelId="{E96421CA-C33A-47F0-8E25-ACB3C6EBEAEB}" type="pres">
      <dgm:prSet presAssocID="{F04EF4FB-0DAD-4AD6-B25E-B2D9FE126EB4}" presName="topConnNode2" presStyleLbl="node2" presStyleIdx="0" presStyleCnt="0"/>
      <dgm:spPr/>
    </dgm:pt>
    <dgm:pt modelId="{B059D25D-F8DC-40F9-973D-301D7A9A6471}" type="pres">
      <dgm:prSet presAssocID="{F04EF4FB-0DAD-4AD6-B25E-B2D9FE126EB4}" presName="hierChild4" presStyleCnt="0"/>
      <dgm:spPr/>
    </dgm:pt>
    <dgm:pt modelId="{6571B35B-BF50-4F56-952A-EF6CD20A3B52}" type="pres">
      <dgm:prSet presAssocID="{F04EF4FB-0DAD-4AD6-B25E-B2D9FE126EB4}" presName="hierChild5" presStyleCnt="0"/>
      <dgm:spPr/>
    </dgm:pt>
    <dgm:pt modelId="{0EDCC03F-CEA6-4FC1-9FA6-9C7207254385}" type="pres">
      <dgm:prSet presAssocID="{F9B62076-6912-49FD-A390-6B311902514C}" presName="Name28" presStyleLbl="parChTrans1D2" presStyleIdx="2" presStyleCnt="3"/>
      <dgm:spPr/>
    </dgm:pt>
    <dgm:pt modelId="{293DB878-4470-4EE9-B11E-1AB9DFAE4587}" type="pres">
      <dgm:prSet presAssocID="{CC65517A-23B2-449C-8F16-F0825C1CC6DD}" presName="hierRoot2" presStyleCnt="0">
        <dgm:presLayoutVars>
          <dgm:hierBranch val="init"/>
        </dgm:presLayoutVars>
      </dgm:prSet>
      <dgm:spPr/>
    </dgm:pt>
    <dgm:pt modelId="{37E870CD-C7A2-49A5-B99E-AA71FC2F9736}" type="pres">
      <dgm:prSet presAssocID="{CC65517A-23B2-449C-8F16-F0825C1CC6DD}" presName="rootComposite2" presStyleCnt="0"/>
      <dgm:spPr/>
    </dgm:pt>
    <dgm:pt modelId="{A86A7B39-D9E9-4403-BB0D-D47215DE647F}" type="pres">
      <dgm:prSet presAssocID="{CC65517A-23B2-449C-8F16-F0825C1CC6DD}" presName="rootText2" presStyleLbl="alignAcc1" presStyleIdx="0" presStyleCnt="0">
        <dgm:presLayoutVars>
          <dgm:chPref val="3"/>
        </dgm:presLayoutVars>
      </dgm:prSet>
      <dgm:spPr/>
    </dgm:pt>
    <dgm:pt modelId="{B1D6CAE6-86D5-477D-B94A-806F0117696B}" type="pres">
      <dgm:prSet presAssocID="{CC65517A-23B2-449C-8F16-F0825C1CC6DD}" presName="topArc2" presStyleLbl="parChTrans1D1" presStyleIdx="6" presStyleCnt="8"/>
      <dgm:spPr/>
    </dgm:pt>
    <dgm:pt modelId="{28246761-283F-45CE-9EDC-6674FF298BD9}" type="pres">
      <dgm:prSet presAssocID="{CC65517A-23B2-449C-8F16-F0825C1CC6DD}" presName="bottomArc2" presStyleLbl="parChTrans1D1" presStyleIdx="7" presStyleCnt="8"/>
      <dgm:spPr/>
    </dgm:pt>
    <dgm:pt modelId="{2C23670D-BB7D-4F9B-A8C8-6EDBC21372A6}" type="pres">
      <dgm:prSet presAssocID="{CC65517A-23B2-449C-8F16-F0825C1CC6DD}" presName="topConnNode2" presStyleLbl="node2" presStyleIdx="0" presStyleCnt="0"/>
      <dgm:spPr/>
    </dgm:pt>
    <dgm:pt modelId="{C9B25DB7-6DE1-458D-8484-5B66D6374165}" type="pres">
      <dgm:prSet presAssocID="{CC65517A-23B2-449C-8F16-F0825C1CC6DD}" presName="hierChild4" presStyleCnt="0"/>
      <dgm:spPr/>
    </dgm:pt>
    <dgm:pt modelId="{41EB9096-DFAC-41F3-AB40-4E9D9F548F67}" type="pres">
      <dgm:prSet presAssocID="{CC65517A-23B2-449C-8F16-F0825C1CC6DD}" presName="hierChild5" presStyleCnt="0"/>
      <dgm:spPr/>
    </dgm:pt>
    <dgm:pt modelId="{8D124268-660D-4170-BCCE-319A12A0E471}" type="pres">
      <dgm:prSet presAssocID="{A92558F9-9202-44CE-BB52-280408159ABE}" presName="hierChild3" presStyleCnt="0"/>
      <dgm:spPr/>
    </dgm:pt>
  </dgm:ptLst>
  <dgm:cxnLst>
    <dgm:cxn modelId="{262E5C02-B353-4507-9323-DFC16AE18200}" srcId="{A92558F9-9202-44CE-BB52-280408159ABE}" destId="{F04EF4FB-0DAD-4AD6-B25E-B2D9FE126EB4}" srcOrd="1" destOrd="0" parTransId="{6E1578AC-57F4-4146-92A0-09892B1DC10A}" sibTransId="{DF95430E-748C-4D33-809E-B3FEBA33D3A3}"/>
    <dgm:cxn modelId="{9E05B109-7DF8-4B71-AFDB-ABC09C20E8E1}" type="presOf" srcId="{F04EF4FB-0DAD-4AD6-B25E-B2D9FE126EB4}" destId="{E96421CA-C33A-47F0-8E25-ACB3C6EBEAEB}" srcOrd="1" destOrd="0" presId="urn:microsoft.com/office/officeart/2008/layout/HalfCircleOrganizationChart"/>
    <dgm:cxn modelId="{E6A56F10-D6EF-4247-8D53-58B0FA12D371}" type="presOf" srcId="{68A29701-38C4-47A0-9D1A-302D8AD6A7D3}" destId="{0CA49D5F-AEAD-4B7E-9FF4-CA64C8C29C78}" srcOrd="0" destOrd="0" presId="urn:microsoft.com/office/officeart/2008/layout/HalfCircleOrganizationChart"/>
    <dgm:cxn modelId="{14B45114-89B8-43A2-9672-229FE90E7646}" srcId="{A92558F9-9202-44CE-BB52-280408159ABE}" destId="{04D38E2C-2D0F-41F0-92D6-D8544D9C5001}" srcOrd="0" destOrd="0" parTransId="{4991ED2B-AE20-4C6F-9FF2-B07E919FC669}" sibTransId="{4CD1CCF0-016B-450A-9EF9-3070C23C9DAF}"/>
    <dgm:cxn modelId="{619C8416-E1B5-4C0C-BA2B-18D40A10AE94}" type="presOf" srcId="{F04EF4FB-0DAD-4AD6-B25E-B2D9FE126EB4}" destId="{A79477D5-F35F-44AD-A383-DD11F3D56AD5}" srcOrd="0" destOrd="0" presId="urn:microsoft.com/office/officeart/2008/layout/HalfCircleOrganizationChart"/>
    <dgm:cxn modelId="{426FA12E-2B68-404F-AE52-670AA8F7CE15}" type="presOf" srcId="{F9B62076-6912-49FD-A390-6B311902514C}" destId="{0EDCC03F-CEA6-4FC1-9FA6-9C7207254385}" srcOrd="0" destOrd="0" presId="urn:microsoft.com/office/officeart/2008/layout/HalfCircleOrganizationChart"/>
    <dgm:cxn modelId="{2C98CA38-734C-455B-86F4-F8C5D93915E0}" type="presOf" srcId="{6E1578AC-57F4-4146-92A0-09892B1DC10A}" destId="{4003FB5F-A92C-4D24-9A2E-05219DE3680E}" srcOrd="0" destOrd="0" presId="urn:microsoft.com/office/officeart/2008/layout/HalfCircleOrganizationChart"/>
    <dgm:cxn modelId="{86D5A962-A743-4234-A1E0-76DDD702EB52}" type="presOf" srcId="{04D38E2C-2D0F-41F0-92D6-D8544D9C5001}" destId="{D426F38B-CBF6-4E63-92BB-19C5F99EE163}" srcOrd="1" destOrd="0" presId="urn:microsoft.com/office/officeart/2008/layout/HalfCircleOrganizationChart"/>
    <dgm:cxn modelId="{994BAC44-BB18-47AD-A906-BCBC5C45C076}" type="presOf" srcId="{04D38E2C-2D0F-41F0-92D6-D8544D9C5001}" destId="{C245F048-2123-47AA-BCD3-480AA498C172}" srcOrd="0" destOrd="0" presId="urn:microsoft.com/office/officeart/2008/layout/HalfCircleOrganizationChart"/>
    <dgm:cxn modelId="{37852348-1775-4461-8D5F-363354BE119B}" type="presOf" srcId="{CC65517A-23B2-449C-8F16-F0825C1CC6DD}" destId="{A86A7B39-D9E9-4403-BB0D-D47215DE647F}" srcOrd="0" destOrd="0" presId="urn:microsoft.com/office/officeart/2008/layout/HalfCircleOrganizationChart"/>
    <dgm:cxn modelId="{5DAA1755-5188-43F1-963B-B30439BEC81A}" type="presOf" srcId="{CC65517A-23B2-449C-8F16-F0825C1CC6DD}" destId="{2C23670D-BB7D-4F9B-A8C8-6EDBC21372A6}" srcOrd="1" destOrd="0" presId="urn:microsoft.com/office/officeart/2008/layout/HalfCircleOrganizationChart"/>
    <dgm:cxn modelId="{DE44ED57-B104-49E6-80DA-5B2C1A37692A}" srcId="{A92558F9-9202-44CE-BB52-280408159ABE}" destId="{CC65517A-23B2-449C-8F16-F0825C1CC6DD}" srcOrd="2" destOrd="0" parTransId="{F9B62076-6912-49FD-A390-6B311902514C}" sibTransId="{FA21326F-8BAC-48C2-BAB6-4760EA9DE1A8}"/>
    <dgm:cxn modelId="{10FA0A7B-4D15-441A-BE76-F531929E131C}" type="presOf" srcId="{A92558F9-9202-44CE-BB52-280408159ABE}" destId="{5D985C98-4EEB-462D-AD49-6BD223B916DB}" srcOrd="0" destOrd="0" presId="urn:microsoft.com/office/officeart/2008/layout/HalfCircleOrganizationChart"/>
    <dgm:cxn modelId="{6D1AAAB1-9FFE-4112-9485-A4581696DC18}" type="presOf" srcId="{4991ED2B-AE20-4C6F-9FF2-B07E919FC669}" destId="{95E8C93D-5D2F-4F2E-AD35-65944DC5F8C7}" srcOrd="0" destOrd="0" presId="urn:microsoft.com/office/officeart/2008/layout/HalfCircleOrganizationChart"/>
    <dgm:cxn modelId="{675604CE-A906-4498-868F-C942C2429DD3}" srcId="{68A29701-38C4-47A0-9D1A-302D8AD6A7D3}" destId="{A92558F9-9202-44CE-BB52-280408159ABE}" srcOrd="0" destOrd="0" parTransId="{F1F89326-F64A-44F1-BF7D-292DEA37B5E2}" sibTransId="{7C597987-61D1-4613-92E0-C415919AB4AA}"/>
    <dgm:cxn modelId="{B2B55ED6-1EE2-4A87-A1D0-1F85ECF0EE91}" type="presOf" srcId="{A92558F9-9202-44CE-BB52-280408159ABE}" destId="{A8E15879-D99F-47D0-8065-4814EB3D00AD}" srcOrd="1" destOrd="0" presId="urn:microsoft.com/office/officeart/2008/layout/HalfCircleOrganizationChart"/>
    <dgm:cxn modelId="{91981711-DB18-4A4F-B76E-38BB25FC1E05}" type="presParOf" srcId="{0CA49D5F-AEAD-4B7E-9FF4-CA64C8C29C78}" destId="{A88E7907-EC02-4667-8EB6-7202EC65D0B9}" srcOrd="0" destOrd="0" presId="urn:microsoft.com/office/officeart/2008/layout/HalfCircleOrganizationChart"/>
    <dgm:cxn modelId="{F628D3EF-D88E-4257-A742-F60E6292D510}" type="presParOf" srcId="{A88E7907-EC02-4667-8EB6-7202EC65D0B9}" destId="{8C7F898E-59CB-44E9-BACE-5709ACD9A3C4}" srcOrd="0" destOrd="0" presId="urn:microsoft.com/office/officeart/2008/layout/HalfCircleOrganizationChart"/>
    <dgm:cxn modelId="{C9A7AF82-974A-409F-B334-CC2A0D2EF21E}" type="presParOf" srcId="{8C7F898E-59CB-44E9-BACE-5709ACD9A3C4}" destId="{5D985C98-4EEB-462D-AD49-6BD223B916DB}" srcOrd="0" destOrd="0" presId="urn:microsoft.com/office/officeart/2008/layout/HalfCircleOrganizationChart"/>
    <dgm:cxn modelId="{7FF6E622-8CCB-4E19-9D69-D43956796B2D}" type="presParOf" srcId="{8C7F898E-59CB-44E9-BACE-5709ACD9A3C4}" destId="{64808E00-0A77-4E30-9257-6CC2AA7ED593}" srcOrd="1" destOrd="0" presId="urn:microsoft.com/office/officeart/2008/layout/HalfCircleOrganizationChart"/>
    <dgm:cxn modelId="{9E9AA6A5-EE48-4B79-AF20-40AF5E779A33}" type="presParOf" srcId="{8C7F898E-59CB-44E9-BACE-5709ACD9A3C4}" destId="{826B51B9-1013-41B2-9A5C-0B48CA1E7C29}" srcOrd="2" destOrd="0" presId="urn:microsoft.com/office/officeart/2008/layout/HalfCircleOrganizationChart"/>
    <dgm:cxn modelId="{9060404E-D11D-4B07-AEC5-AFCA8F1CCA55}" type="presParOf" srcId="{8C7F898E-59CB-44E9-BACE-5709ACD9A3C4}" destId="{A8E15879-D99F-47D0-8065-4814EB3D00AD}" srcOrd="3" destOrd="0" presId="urn:microsoft.com/office/officeart/2008/layout/HalfCircleOrganizationChart"/>
    <dgm:cxn modelId="{DF5BEEA0-CC42-4472-AF74-CC63BA3C520F}" type="presParOf" srcId="{A88E7907-EC02-4667-8EB6-7202EC65D0B9}" destId="{E1D97D70-6B8F-4FCF-BEDB-052BE8BE622E}" srcOrd="1" destOrd="0" presId="urn:microsoft.com/office/officeart/2008/layout/HalfCircleOrganizationChart"/>
    <dgm:cxn modelId="{0918D658-BCC5-419C-B4BD-A3BBA99C959C}" type="presParOf" srcId="{E1D97D70-6B8F-4FCF-BEDB-052BE8BE622E}" destId="{95E8C93D-5D2F-4F2E-AD35-65944DC5F8C7}" srcOrd="0" destOrd="0" presId="urn:microsoft.com/office/officeart/2008/layout/HalfCircleOrganizationChart"/>
    <dgm:cxn modelId="{C0FDDE6C-A692-40C5-9EA5-B355C9F60BC5}" type="presParOf" srcId="{E1D97D70-6B8F-4FCF-BEDB-052BE8BE622E}" destId="{0D3C4687-E671-4469-BD0B-C36164182384}" srcOrd="1" destOrd="0" presId="urn:microsoft.com/office/officeart/2008/layout/HalfCircleOrganizationChart"/>
    <dgm:cxn modelId="{F8ECE743-C430-400F-9608-7E145D962476}" type="presParOf" srcId="{0D3C4687-E671-4469-BD0B-C36164182384}" destId="{2DEB47D7-C9BB-4142-B012-07EBE5D70400}" srcOrd="0" destOrd="0" presId="urn:microsoft.com/office/officeart/2008/layout/HalfCircleOrganizationChart"/>
    <dgm:cxn modelId="{A5B5E38C-FB54-435F-B468-25DD8D1E3598}" type="presParOf" srcId="{2DEB47D7-C9BB-4142-B012-07EBE5D70400}" destId="{C245F048-2123-47AA-BCD3-480AA498C172}" srcOrd="0" destOrd="0" presId="urn:microsoft.com/office/officeart/2008/layout/HalfCircleOrganizationChart"/>
    <dgm:cxn modelId="{0FED819F-4CA0-49B6-A183-CD86762C9C80}" type="presParOf" srcId="{2DEB47D7-C9BB-4142-B012-07EBE5D70400}" destId="{1F4A799A-0032-4A04-831D-AF4FB375F7DA}" srcOrd="1" destOrd="0" presId="urn:microsoft.com/office/officeart/2008/layout/HalfCircleOrganizationChart"/>
    <dgm:cxn modelId="{99F80082-D5DD-4EEB-8A63-66496394BAB5}" type="presParOf" srcId="{2DEB47D7-C9BB-4142-B012-07EBE5D70400}" destId="{0F0598B5-98A1-46C8-B28B-3C470F6CB955}" srcOrd="2" destOrd="0" presId="urn:microsoft.com/office/officeart/2008/layout/HalfCircleOrganizationChart"/>
    <dgm:cxn modelId="{5D724743-113F-4E8F-88A0-8B30C976BE6D}" type="presParOf" srcId="{2DEB47D7-C9BB-4142-B012-07EBE5D70400}" destId="{D426F38B-CBF6-4E63-92BB-19C5F99EE163}" srcOrd="3" destOrd="0" presId="urn:microsoft.com/office/officeart/2008/layout/HalfCircleOrganizationChart"/>
    <dgm:cxn modelId="{72B99ED8-5879-4F69-B4AA-025A050613A2}" type="presParOf" srcId="{0D3C4687-E671-4469-BD0B-C36164182384}" destId="{E87EFDC9-4E38-4026-948F-959A9B49F06B}" srcOrd="1" destOrd="0" presId="urn:microsoft.com/office/officeart/2008/layout/HalfCircleOrganizationChart"/>
    <dgm:cxn modelId="{94FE4D89-BE1C-4237-B472-93D1B4ED636E}" type="presParOf" srcId="{0D3C4687-E671-4469-BD0B-C36164182384}" destId="{E9760873-D8AF-4446-AE1B-74BFC8AEF310}" srcOrd="2" destOrd="0" presId="urn:microsoft.com/office/officeart/2008/layout/HalfCircleOrganizationChart"/>
    <dgm:cxn modelId="{D35E3BEE-2344-4F9A-8EA7-009A120AE482}" type="presParOf" srcId="{E1D97D70-6B8F-4FCF-BEDB-052BE8BE622E}" destId="{4003FB5F-A92C-4D24-9A2E-05219DE3680E}" srcOrd="2" destOrd="0" presId="urn:microsoft.com/office/officeart/2008/layout/HalfCircleOrganizationChart"/>
    <dgm:cxn modelId="{4590144B-ACBB-4FFB-90A2-B1AB5ABA70F3}" type="presParOf" srcId="{E1D97D70-6B8F-4FCF-BEDB-052BE8BE622E}" destId="{E79E2DD3-D90A-48EE-997C-20C7C1CC7E40}" srcOrd="3" destOrd="0" presId="urn:microsoft.com/office/officeart/2008/layout/HalfCircleOrganizationChart"/>
    <dgm:cxn modelId="{4A29D5E5-1980-49B1-92A6-01F587346431}" type="presParOf" srcId="{E79E2DD3-D90A-48EE-997C-20C7C1CC7E40}" destId="{B87BD0D2-C8A1-499D-B8F3-449B239D66B7}" srcOrd="0" destOrd="0" presId="urn:microsoft.com/office/officeart/2008/layout/HalfCircleOrganizationChart"/>
    <dgm:cxn modelId="{302B1D1F-0F61-40DA-92A5-82E13B093A02}" type="presParOf" srcId="{B87BD0D2-C8A1-499D-B8F3-449B239D66B7}" destId="{A79477D5-F35F-44AD-A383-DD11F3D56AD5}" srcOrd="0" destOrd="0" presId="urn:microsoft.com/office/officeart/2008/layout/HalfCircleOrganizationChart"/>
    <dgm:cxn modelId="{1D95861D-EDD7-45D0-BC5C-62DE5D3ADC77}" type="presParOf" srcId="{B87BD0D2-C8A1-499D-B8F3-449B239D66B7}" destId="{0A36734F-92ED-422A-9CD7-F333D3DA958D}" srcOrd="1" destOrd="0" presId="urn:microsoft.com/office/officeart/2008/layout/HalfCircleOrganizationChart"/>
    <dgm:cxn modelId="{6903388A-DAB3-4C0D-A912-DF7360DC583D}" type="presParOf" srcId="{B87BD0D2-C8A1-499D-B8F3-449B239D66B7}" destId="{606B6F86-851F-4F3E-968E-33A7DAD55C92}" srcOrd="2" destOrd="0" presId="urn:microsoft.com/office/officeart/2008/layout/HalfCircleOrganizationChart"/>
    <dgm:cxn modelId="{42DE645A-F31B-43CC-BC2E-6216BCB7D4A6}" type="presParOf" srcId="{B87BD0D2-C8A1-499D-B8F3-449B239D66B7}" destId="{E96421CA-C33A-47F0-8E25-ACB3C6EBEAEB}" srcOrd="3" destOrd="0" presId="urn:microsoft.com/office/officeart/2008/layout/HalfCircleOrganizationChart"/>
    <dgm:cxn modelId="{CBB141AE-7BCD-4720-A790-A9B035EBC372}" type="presParOf" srcId="{E79E2DD3-D90A-48EE-997C-20C7C1CC7E40}" destId="{B059D25D-F8DC-40F9-973D-301D7A9A6471}" srcOrd="1" destOrd="0" presId="urn:microsoft.com/office/officeart/2008/layout/HalfCircleOrganizationChart"/>
    <dgm:cxn modelId="{B606BB25-0D93-4894-B30F-59FF9056DE83}" type="presParOf" srcId="{E79E2DD3-D90A-48EE-997C-20C7C1CC7E40}" destId="{6571B35B-BF50-4F56-952A-EF6CD20A3B52}" srcOrd="2" destOrd="0" presId="urn:microsoft.com/office/officeart/2008/layout/HalfCircleOrganizationChart"/>
    <dgm:cxn modelId="{6F506A40-4E64-4419-86B7-1E72418D0030}" type="presParOf" srcId="{E1D97D70-6B8F-4FCF-BEDB-052BE8BE622E}" destId="{0EDCC03F-CEA6-4FC1-9FA6-9C7207254385}" srcOrd="4" destOrd="0" presId="urn:microsoft.com/office/officeart/2008/layout/HalfCircleOrganizationChart"/>
    <dgm:cxn modelId="{66ED77E5-79A1-46AE-A228-00A704901C57}" type="presParOf" srcId="{E1D97D70-6B8F-4FCF-BEDB-052BE8BE622E}" destId="{293DB878-4470-4EE9-B11E-1AB9DFAE4587}" srcOrd="5" destOrd="0" presId="urn:microsoft.com/office/officeart/2008/layout/HalfCircleOrganizationChart"/>
    <dgm:cxn modelId="{C7BBDF2F-D248-419C-8DD4-CD8C0EB06E1E}" type="presParOf" srcId="{293DB878-4470-4EE9-B11E-1AB9DFAE4587}" destId="{37E870CD-C7A2-49A5-B99E-AA71FC2F9736}" srcOrd="0" destOrd="0" presId="urn:microsoft.com/office/officeart/2008/layout/HalfCircleOrganizationChart"/>
    <dgm:cxn modelId="{0D544BC3-6BFB-4BD0-B526-8D9393EDF333}" type="presParOf" srcId="{37E870CD-C7A2-49A5-B99E-AA71FC2F9736}" destId="{A86A7B39-D9E9-4403-BB0D-D47215DE647F}" srcOrd="0" destOrd="0" presId="urn:microsoft.com/office/officeart/2008/layout/HalfCircleOrganizationChart"/>
    <dgm:cxn modelId="{E132F992-9235-4D54-8C58-4D17F620F393}" type="presParOf" srcId="{37E870CD-C7A2-49A5-B99E-AA71FC2F9736}" destId="{B1D6CAE6-86D5-477D-B94A-806F0117696B}" srcOrd="1" destOrd="0" presId="urn:microsoft.com/office/officeart/2008/layout/HalfCircleOrganizationChart"/>
    <dgm:cxn modelId="{786C4DD5-99A5-4815-A31C-B7C635FC81BF}" type="presParOf" srcId="{37E870CD-C7A2-49A5-B99E-AA71FC2F9736}" destId="{28246761-283F-45CE-9EDC-6674FF298BD9}" srcOrd="2" destOrd="0" presId="urn:microsoft.com/office/officeart/2008/layout/HalfCircleOrganizationChart"/>
    <dgm:cxn modelId="{F116499F-9F23-47E2-BA19-3C5F2940A3F0}" type="presParOf" srcId="{37E870CD-C7A2-49A5-B99E-AA71FC2F9736}" destId="{2C23670D-BB7D-4F9B-A8C8-6EDBC21372A6}" srcOrd="3" destOrd="0" presId="urn:microsoft.com/office/officeart/2008/layout/HalfCircleOrganizationChart"/>
    <dgm:cxn modelId="{908CF21E-97CA-43DC-8126-83FA6C4E4D81}" type="presParOf" srcId="{293DB878-4470-4EE9-B11E-1AB9DFAE4587}" destId="{C9B25DB7-6DE1-458D-8484-5B66D6374165}" srcOrd="1" destOrd="0" presId="urn:microsoft.com/office/officeart/2008/layout/HalfCircleOrganizationChart"/>
    <dgm:cxn modelId="{AB2438ED-4B02-4FA4-A812-46D79359D03E}" type="presParOf" srcId="{293DB878-4470-4EE9-B11E-1AB9DFAE4587}" destId="{41EB9096-DFAC-41F3-AB40-4E9D9F548F67}" srcOrd="2" destOrd="0" presId="urn:microsoft.com/office/officeart/2008/layout/HalfCircleOrganizationChart"/>
    <dgm:cxn modelId="{9866E585-A04F-4010-A6F1-5B8F9E788FAA}" type="presParOf" srcId="{A88E7907-EC02-4667-8EB6-7202EC65D0B9}" destId="{8D124268-660D-4170-BCCE-319A12A0E471}" srcOrd="2" destOrd="0" presId="urn:microsoft.com/office/officeart/2008/layout/HalfCircle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A29701-38C4-47A0-9D1A-302D8AD6A7D3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92558F9-9202-44CE-BB52-280408159ABE}">
      <dgm:prSet phldrT="[Text]" custT="1"/>
      <dgm:spPr>
        <a:xfrm>
          <a:off x="1932574" y="667654"/>
          <a:ext cx="2977782" cy="522119"/>
        </a:xfrm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en-US" sz="1100" b="1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Fermitools &amp; Fermipy </a:t>
          </a:r>
          <a:endParaRPr lang="en-US" sz="1100" b="1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F1F89326-F64A-44F1-BF7D-292DEA37B5E2}" type="parTrans" cxnId="{675604CE-A906-4498-868F-C942C2429DD3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7C597987-61D1-4613-92E0-C415919AB4AA}" type="sibTrans" cxnId="{675604CE-A906-4498-868F-C942C2429DD3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04D38E2C-2D0F-41F0-92D6-D8544D9C5001}">
      <dgm:prSet phldrT="[Text]" custT="1"/>
      <dgm:spPr>
        <a:xfrm>
          <a:off x="2746" y="1718657"/>
          <a:ext cx="1687259" cy="507474"/>
        </a:xfrm>
      </dgm:spPr>
      <dgm:t>
        <a:bodyPr/>
        <a:lstStyle/>
        <a:p>
          <a:pPr>
            <a:buNone/>
          </a:pPr>
          <a:r>
            <a:rPr lang="en-US" sz="1100" b="1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evclass=128</a:t>
          </a:r>
          <a:endParaRPr lang="en-US" sz="1100" b="1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4991ED2B-AE20-4C6F-9FF2-B07E919FC669}" type="parTrans" cxnId="{14B45114-89B8-43A2-9672-229FE90E7646}">
      <dgm:prSet/>
      <dgm:spPr>
        <a:xfrm>
          <a:off x="846376" y="1189774"/>
          <a:ext cx="2575089" cy="528882"/>
        </a:xfrm>
      </dgm:spPr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4CD1CCF0-016B-450A-9EF9-3070C23C9DAF}" type="sibTrans" cxnId="{14B45114-89B8-43A2-9672-229FE90E7646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CC65517A-23B2-449C-8F16-F0825C1CC6DD}">
      <dgm:prSet phldrT="[Text]" custT="1"/>
      <dgm:spPr>
        <a:xfrm>
          <a:off x="4321698" y="1718657"/>
          <a:ext cx="2518486" cy="501153"/>
        </a:xfrm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F9B62076-6912-49FD-A390-6B311902514C}" type="parTrans" cxnId="{DE44ED57-B104-49E6-80DA-5B2C1A37692A}">
      <dgm:prSet/>
      <dgm:spPr>
        <a:xfrm>
          <a:off x="3421466" y="1189774"/>
          <a:ext cx="2159476" cy="528882"/>
        </a:xfrm>
      </dgm:spPr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FA21326F-8BAC-48C2-BAB6-4760EA9DE1A8}" type="sibTrans" cxnId="{DE44ED57-B104-49E6-80DA-5B2C1A37692A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F04EF4FB-0DAD-4AD6-B25E-B2D9FE126EB4}">
      <dgm:prSet phldrT="[Text]" custT="1"/>
      <dgm:spPr>
        <a:xfrm>
          <a:off x="2218888" y="1718657"/>
          <a:ext cx="1573928" cy="488863"/>
        </a:xfrm>
      </dgm:spPr>
      <dgm:t>
        <a:bodyPr/>
        <a:lstStyle/>
        <a:p>
          <a:pPr>
            <a:buNone/>
          </a:pPr>
          <a:r>
            <a:rPr lang="en-US" sz="1100" b="1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evtype=3</a:t>
          </a:r>
          <a:endParaRPr lang="en-US" sz="1100" b="1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gm:t>
    </dgm:pt>
    <dgm:pt modelId="{6E1578AC-57F4-4146-92A0-09892B1DC10A}" type="parTrans" cxnId="{262E5C02-B353-4507-9323-DFC16AE18200}">
      <dgm:prSet/>
      <dgm:spPr>
        <a:xfrm>
          <a:off x="3005852" y="1189774"/>
          <a:ext cx="415613" cy="528882"/>
        </a:xfrm>
      </dgm:spPr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DF95430E-748C-4D33-809E-B3FEBA33D3A3}" type="sibTrans" cxnId="{262E5C02-B353-4507-9323-DFC16AE18200}">
      <dgm:prSet/>
      <dgm:spPr/>
      <dgm:t>
        <a:bodyPr/>
        <a:lstStyle/>
        <a:p>
          <a:endParaRPr lang="en-US" sz="1100" b="1"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0CA49D5F-AEAD-4B7E-9FF4-CA64C8C29C78}" type="pres">
      <dgm:prSet presAssocID="{68A29701-38C4-47A0-9D1A-302D8AD6A7D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88E7907-EC02-4667-8EB6-7202EC65D0B9}" type="pres">
      <dgm:prSet presAssocID="{A92558F9-9202-44CE-BB52-280408159ABE}" presName="hierRoot1" presStyleCnt="0">
        <dgm:presLayoutVars>
          <dgm:hierBranch val="init"/>
        </dgm:presLayoutVars>
      </dgm:prSet>
      <dgm:spPr/>
    </dgm:pt>
    <dgm:pt modelId="{8C7F898E-59CB-44E9-BACE-5709ACD9A3C4}" type="pres">
      <dgm:prSet presAssocID="{A92558F9-9202-44CE-BB52-280408159ABE}" presName="rootComposite1" presStyleCnt="0"/>
      <dgm:spPr/>
    </dgm:pt>
    <dgm:pt modelId="{5D985C98-4EEB-462D-AD49-6BD223B916DB}" type="pres">
      <dgm:prSet presAssocID="{A92558F9-9202-44CE-BB52-280408159ABE}" presName="rootText1" presStyleLbl="alignAcc1" presStyleIdx="0" presStyleCnt="0">
        <dgm:presLayoutVars>
          <dgm:chPref val="3"/>
        </dgm:presLayoutVars>
      </dgm:prSet>
      <dgm:spPr/>
    </dgm:pt>
    <dgm:pt modelId="{64808E00-0A77-4E30-9257-6CC2AA7ED593}" type="pres">
      <dgm:prSet presAssocID="{A92558F9-9202-44CE-BB52-280408159ABE}" presName="topArc1" presStyleLbl="parChTrans1D1" presStyleIdx="0" presStyleCnt="8"/>
      <dgm:spPr/>
    </dgm:pt>
    <dgm:pt modelId="{826B51B9-1013-41B2-9A5C-0B48CA1E7C29}" type="pres">
      <dgm:prSet presAssocID="{A92558F9-9202-44CE-BB52-280408159ABE}" presName="bottomArc1" presStyleLbl="parChTrans1D1" presStyleIdx="1" presStyleCnt="8"/>
      <dgm:spPr/>
    </dgm:pt>
    <dgm:pt modelId="{A8E15879-D99F-47D0-8065-4814EB3D00AD}" type="pres">
      <dgm:prSet presAssocID="{A92558F9-9202-44CE-BB52-280408159ABE}" presName="topConnNode1" presStyleLbl="node1" presStyleIdx="0" presStyleCnt="0"/>
      <dgm:spPr/>
    </dgm:pt>
    <dgm:pt modelId="{E1D97D70-6B8F-4FCF-BEDB-052BE8BE622E}" type="pres">
      <dgm:prSet presAssocID="{A92558F9-9202-44CE-BB52-280408159ABE}" presName="hierChild2" presStyleCnt="0"/>
      <dgm:spPr/>
    </dgm:pt>
    <dgm:pt modelId="{95E8C93D-5D2F-4F2E-AD35-65944DC5F8C7}" type="pres">
      <dgm:prSet presAssocID="{4991ED2B-AE20-4C6F-9FF2-B07E919FC669}" presName="Name28" presStyleLbl="parChTrans1D2" presStyleIdx="0" presStyleCnt="3"/>
      <dgm:spPr/>
    </dgm:pt>
    <dgm:pt modelId="{0D3C4687-E671-4469-BD0B-C36164182384}" type="pres">
      <dgm:prSet presAssocID="{04D38E2C-2D0F-41F0-92D6-D8544D9C5001}" presName="hierRoot2" presStyleCnt="0">
        <dgm:presLayoutVars>
          <dgm:hierBranch val="init"/>
        </dgm:presLayoutVars>
      </dgm:prSet>
      <dgm:spPr/>
    </dgm:pt>
    <dgm:pt modelId="{2DEB47D7-C9BB-4142-B012-07EBE5D70400}" type="pres">
      <dgm:prSet presAssocID="{04D38E2C-2D0F-41F0-92D6-D8544D9C5001}" presName="rootComposite2" presStyleCnt="0"/>
      <dgm:spPr/>
    </dgm:pt>
    <dgm:pt modelId="{C245F048-2123-47AA-BCD3-480AA498C172}" type="pres">
      <dgm:prSet presAssocID="{04D38E2C-2D0F-41F0-92D6-D8544D9C5001}" presName="rootText2" presStyleLbl="alignAcc1" presStyleIdx="0" presStyleCnt="0">
        <dgm:presLayoutVars>
          <dgm:chPref val="3"/>
        </dgm:presLayoutVars>
      </dgm:prSet>
      <dgm:spPr/>
    </dgm:pt>
    <dgm:pt modelId="{1F4A799A-0032-4A04-831D-AF4FB375F7DA}" type="pres">
      <dgm:prSet presAssocID="{04D38E2C-2D0F-41F0-92D6-D8544D9C5001}" presName="topArc2" presStyleLbl="parChTrans1D1" presStyleIdx="2" presStyleCnt="8"/>
      <dgm:spPr/>
    </dgm:pt>
    <dgm:pt modelId="{0F0598B5-98A1-46C8-B28B-3C470F6CB955}" type="pres">
      <dgm:prSet presAssocID="{04D38E2C-2D0F-41F0-92D6-D8544D9C5001}" presName="bottomArc2" presStyleLbl="parChTrans1D1" presStyleIdx="3" presStyleCnt="8"/>
      <dgm:spPr/>
    </dgm:pt>
    <dgm:pt modelId="{D426F38B-CBF6-4E63-92BB-19C5F99EE163}" type="pres">
      <dgm:prSet presAssocID="{04D38E2C-2D0F-41F0-92D6-D8544D9C5001}" presName="topConnNode2" presStyleLbl="node2" presStyleIdx="0" presStyleCnt="0"/>
      <dgm:spPr/>
    </dgm:pt>
    <dgm:pt modelId="{E87EFDC9-4E38-4026-948F-959A9B49F06B}" type="pres">
      <dgm:prSet presAssocID="{04D38E2C-2D0F-41F0-92D6-D8544D9C5001}" presName="hierChild4" presStyleCnt="0"/>
      <dgm:spPr/>
    </dgm:pt>
    <dgm:pt modelId="{E9760873-D8AF-4446-AE1B-74BFC8AEF310}" type="pres">
      <dgm:prSet presAssocID="{04D38E2C-2D0F-41F0-92D6-D8544D9C5001}" presName="hierChild5" presStyleCnt="0"/>
      <dgm:spPr/>
    </dgm:pt>
    <dgm:pt modelId="{4003FB5F-A92C-4D24-9A2E-05219DE3680E}" type="pres">
      <dgm:prSet presAssocID="{6E1578AC-57F4-4146-92A0-09892B1DC10A}" presName="Name28" presStyleLbl="parChTrans1D2" presStyleIdx="1" presStyleCnt="3"/>
      <dgm:spPr/>
    </dgm:pt>
    <dgm:pt modelId="{E79E2DD3-D90A-48EE-997C-20C7C1CC7E40}" type="pres">
      <dgm:prSet presAssocID="{F04EF4FB-0DAD-4AD6-B25E-B2D9FE126EB4}" presName="hierRoot2" presStyleCnt="0">
        <dgm:presLayoutVars>
          <dgm:hierBranch val="init"/>
        </dgm:presLayoutVars>
      </dgm:prSet>
      <dgm:spPr/>
    </dgm:pt>
    <dgm:pt modelId="{B87BD0D2-C8A1-499D-B8F3-449B239D66B7}" type="pres">
      <dgm:prSet presAssocID="{F04EF4FB-0DAD-4AD6-B25E-B2D9FE126EB4}" presName="rootComposite2" presStyleCnt="0"/>
      <dgm:spPr/>
    </dgm:pt>
    <dgm:pt modelId="{A79477D5-F35F-44AD-A383-DD11F3D56AD5}" type="pres">
      <dgm:prSet presAssocID="{F04EF4FB-0DAD-4AD6-B25E-B2D9FE126EB4}" presName="rootText2" presStyleLbl="alignAcc1" presStyleIdx="0" presStyleCnt="0">
        <dgm:presLayoutVars>
          <dgm:chPref val="3"/>
        </dgm:presLayoutVars>
      </dgm:prSet>
      <dgm:spPr/>
    </dgm:pt>
    <dgm:pt modelId="{0A36734F-92ED-422A-9CD7-F333D3DA958D}" type="pres">
      <dgm:prSet presAssocID="{F04EF4FB-0DAD-4AD6-B25E-B2D9FE126EB4}" presName="topArc2" presStyleLbl="parChTrans1D1" presStyleIdx="4" presStyleCnt="8"/>
      <dgm:spPr/>
    </dgm:pt>
    <dgm:pt modelId="{606B6F86-851F-4F3E-968E-33A7DAD55C92}" type="pres">
      <dgm:prSet presAssocID="{F04EF4FB-0DAD-4AD6-B25E-B2D9FE126EB4}" presName="bottomArc2" presStyleLbl="parChTrans1D1" presStyleIdx="5" presStyleCnt="8"/>
      <dgm:spPr/>
    </dgm:pt>
    <dgm:pt modelId="{E96421CA-C33A-47F0-8E25-ACB3C6EBEAEB}" type="pres">
      <dgm:prSet presAssocID="{F04EF4FB-0DAD-4AD6-B25E-B2D9FE126EB4}" presName="topConnNode2" presStyleLbl="node2" presStyleIdx="0" presStyleCnt="0"/>
      <dgm:spPr/>
    </dgm:pt>
    <dgm:pt modelId="{B059D25D-F8DC-40F9-973D-301D7A9A6471}" type="pres">
      <dgm:prSet presAssocID="{F04EF4FB-0DAD-4AD6-B25E-B2D9FE126EB4}" presName="hierChild4" presStyleCnt="0"/>
      <dgm:spPr/>
    </dgm:pt>
    <dgm:pt modelId="{6571B35B-BF50-4F56-952A-EF6CD20A3B52}" type="pres">
      <dgm:prSet presAssocID="{F04EF4FB-0DAD-4AD6-B25E-B2D9FE126EB4}" presName="hierChild5" presStyleCnt="0"/>
      <dgm:spPr/>
    </dgm:pt>
    <dgm:pt modelId="{0EDCC03F-CEA6-4FC1-9FA6-9C7207254385}" type="pres">
      <dgm:prSet presAssocID="{F9B62076-6912-49FD-A390-6B311902514C}" presName="Name28" presStyleLbl="parChTrans1D2" presStyleIdx="2" presStyleCnt="3"/>
      <dgm:spPr/>
    </dgm:pt>
    <dgm:pt modelId="{293DB878-4470-4EE9-B11E-1AB9DFAE4587}" type="pres">
      <dgm:prSet presAssocID="{CC65517A-23B2-449C-8F16-F0825C1CC6DD}" presName="hierRoot2" presStyleCnt="0">
        <dgm:presLayoutVars>
          <dgm:hierBranch val="init"/>
        </dgm:presLayoutVars>
      </dgm:prSet>
      <dgm:spPr/>
    </dgm:pt>
    <dgm:pt modelId="{37E870CD-C7A2-49A5-B99E-AA71FC2F9736}" type="pres">
      <dgm:prSet presAssocID="{CC65517A-23B2-449C-8F16-F0825C1CC6DD}" presName="rootComposite2" presStyleCnt="0"/>
      <dgm:spPr/>
    </dgm:pt>
    <dgm:pt modelId="{A86A7B39-D9E9-4403-BB0D-D47215DE647F}" type="pres">
      <dgm:prSet presAssocID="{CC65517A-23B2-449C-8F16-F0825C1CC6DD}" presName="rootText2" presStyleLbl="alignAcc1" presStyleIdx="0" presStyleCnt="0">
        <dgm:presLayoutVars>
          <dgm:chPref val="3"/>
        </dgm:presLayoutVars>
      </dgm:prSet>
      <dgm:spPr/>
    </dgm:pt>
    <dgm:pt modelId="{B1D6CAE6-86D5-477D-B94A-806F0117696B}" type="pres">
      <dgm:prSet presAssocID="{CC65517A-23B2-449C-8F16-F0825C1CC6DD}" presName="topArc2" presStyleLbl="parChTrans1D1" presStyleIdx="6" presStyleCnt="8"/>
      <dgm:spPr/>
    </dgm:pt>
    <dgm:pt modelId="{28246761-283F-45CE-9EDC-6674FF298BD9}" type="pres">
      <dgm:prSet presAssocID="{CC65517A-23B2-449C-8F16-F0825C1CC6DD}" presName="bottomArc2" presStyleLbl="parChTrans1D1" presStyleIdx="7" presStyleCnt="8"/>
      <dgm:spPr/>
    </dgm:pt>
    <dgm:pt modelId="{2C23670D-BB7D-4F9B-A8C8-6EDBC21372A6}" type="pres">
      <dgm:prSet presAssocID="{CC65517A-23B2-449C-8F16-F0825C1CC6DD}" presName="topConnNode2" presStyleLbl="node2" presStyleIdx="0" presStyleCnt="0"/>
      <dgm:spPr/>
    </dgm:pt>
    <dgm:pt modelId="{C9B25DB7-6DE1-458D-8484-5B66D6374165}" type="pres">
      <dgm:prSet presAssocID="{CC65517A-23B2-449C-8F16-F0825C1CC6DD}" presName="hierChild4" presStyleCnt="0"/>
      <dgm:spPr/>
    </dgm:pt>
    <dgm:pt modelId="{41EB9096-DFAC-41F3-AB40-4E9D9F548F67}" type="pres">
      <dgm:prSet presAssocID="{CC65517A-23B2-449C-8F16-F0825C1CC6DD}" presName="hierChild5" presStyleCnt="0"/>
      <dgm:spPr/>
    </dgm:pt>
    <dgm:pt modelId="{8D124268-660D-4170-BCCE-319A12A0E471}" type="pres">
      <dgm:prSet presAssocID="{A92558F9-9202-44CE-BB52-280408159ABE}" presName="hierChild3" presStyleCnt="0"/>
      <dgm:spPr/>
    </dgm:pt>
  </dgm:ptLst>
  <dgm:cxnLst>
    <dgm:cxn modelId="{262E5C02-B353-4507-9323-DFC16AE18200}" srcId="{A92558F9-9202-44CE-BB52-280408159ABE}" destId="{F04EF4FB-0DAD-4AD6-B25E-B2D9FE126EB4}" srcOrd="1" destOrd="0" parTransId="{6E1578AC-57F4-4146-92A0-09892B1DC10A}" sibTransId="{DF95430E-748C-4D33-809E-B3FEBA33D3A3}"/>
    <dgm:cxn modelId="{9E05B109-7DF8-4B71-AFDB-ABC09C20E8E1}" type="presOf" srcId="{F04EF4FB-0DAD-4AD6-B25E-B2D9FE126EB4}" destId="{E96421CA-C33A-47F0-8E25-ACB3C6EBEAEB}" srcOrd="1" destOrd="0" presId="urn:microsoft.com/office/officeart/2008/layout/HalfCircleOrganizationChart"/>
    <dgm:cxn modelId="{E6A56F10-D6EF-4247-8D53-58B0FA12D371}" type="presOf" srcId="{68A29701-38C4-47A0-9D1A-302D8AD6A7D3}" destId="{0CA49D5F-AEAD-4B7E-9FF4-CA64C8C29C78}" srcOrd="0" destOrd="0" presId="urn:microsoft.com/office/officeart/2008/layout/HalfCircleOrganizationChart"/>
    <dgm:cxn modelId="{14B45114-89B8-43A2-9672-229FE90E7646}" srcId="{A92558F9-9202-44CE-BB52-280408159ABE}" destId="{04D38E2C-2D0F-41F0-92D6-D8544D9C5001}" srcOrd="0" destOrd="0" parTransId="{4991ED2B-AE20-4C6F-9FF2-B07E919FC669}" sibTransId="{4CD1CCF0-016B-450A-9EF9-3070C23C9DAF}"/>
    <dgm:cxn modelId="{619C8416-E1B5-4C0C-BA2B-18D40A10AE94}" type="presOf" srcId="{F04EF4FB-0DAD-4AD6-B25E-B2D9FE126EB4}" destId="{A79477D5-F35F-44AD-A383-DD11F3D56AD5}" srcOrd="0" destOrd="0" presId="urn:microsoft.com/office/officeart/2008/layout/HalfCircleOrganizationChart"/>
    <dgm:cxn modelId="{426FA12E-2B68-404F-AE52-670AA8F7CE15}" type="presOf" srcId="{F9B62076-6912-49FD-A390-6B311902514C}" destId="{0EDCC03F-CEA6-4FC1-9FA6-9C7207254385}" srcOrd="0" destOrd="0" presId="urn:microsoft.com/office/officeart/2008/layout/HalfCircleOrganizationChart"/>
    <dgm:cxn modelId="{2C98CA38-734C-455B-86F4-F8C5D93915E0}" type="presOf" srcId="{6E1578AC-57F4-4146-92A0-09892B1DC10A}" destId="{4003FB5F-A92C-4D24-9A2E-05219DE3680E}" srcOrd="0" destOrd="0" presId="urn:microsoft.com/office/officeart/2008/layout/HalfCircleOrganizationChart"/>
    <dgm:cxn modelId="{86D5A962-A743-4234-A1E0-76DDD702EB52}" type="presOf" srcId="{04D38E2C-2D0F-41F0-92D6-D8544D9C5001}" destId="{D426F38B-CBF6-4E63-92BB-19C5F99EE163}" srcOrd="1" destOrd="0" presId="urn:microsoft.com/office/officeart/2008/layout/HalfCircleOrganizationChart"/>
    <dgm:cxn modelId="{994BAC44-BB18-47AD-A906-BCBC5C45C076}" type="presOf" srcId="{04D38E2C-2D0F-41F0-92D6-D8544D9C5001}" destId="{C245F048-2123-47AA-BCD3-480AA498C172}" srcOrd="0" destOrd="0" presId="urn:microsoft.com/office/officeart/2008/layout/HalfCircleOrganizationChart"/>
    <dgm:cxn modelId="{37852348-1775-4461-8D5F-363354BE119B}" type="presOf" srcId="{CC65517A-23B2-449C-8F16-F0825C1CC6DD}" destId="{A86A7B39-D9E9-4403-BB0D-D47215DE647F}" srcOrd="0" destOrd="0" presId="urn:microsoft.com/office/officeart/2008/layout/HalfCircleOrganizationChart"/>
    <dgm:cxn modelId="{5DAA1755-5188-43F1-963B-B30439BEC81A}" type="presOf" srcId="{CC65517A-23B2-449C-8F16-F0825C1CC6DD}" destId="{2C23670D-BB7D-4F9B-A8C8-6EDBC21372A6}" srcOrd="1" destOrd="0" presId="urn:microsoft.com/office/officeart/2008/layout/HalfCircleOrganizationChart"/>
    <dgm:cxn modelId="{DE44ED57-B104-49E6-80DA-5B2C1A37692A}" srcId="{A92558F9-9202-44CE-BB52-280408159ABE}" destId="{CC65517A-23B2-449C-8F16-F0825C1CC6DD}" srcOrd="2" destOrd="0" parTransId="{F9B62076-6912-49FD-A390-6B311902514C}" sibTransId="{FA21326F-8BAC-48C2-BAB6-4760EA9DE1A8}"/>
    <dgm:cxn modelId="{10FA0A7B-4D15-441A-BE76-F531929E131C}" type="presOf" srcId="{A92558F9-9202-44CE-BB52-280408159ABE}" destId="{5D985C98-4EEB-462D-AD49-6BD223B916DB}" srcOrd="0" destOrd="0" presId="urn:microsoft.com/office/officeart/2008/layout/HalfCircleOrganizationChart"/>
    <dgm:cxn modelId="{6D1AAAB1-9FFE-4112-9485-A4581696DC18}" type="presOf" srcId="{4991ED2B-AE20-4C6F-9FF2-B07E919FC669}" destId="{95E8C93D-5D2F-4F2E-AD35-65944DC5F8C7}" srcOrd="0" destOrd="0" presId="urn:microsoft.com/office/officeart/2008/layout/HalfCircleOrganizationChart"/>
    <dgm:cxn modelId="{675604CE-A906-4498-868F-C942C2429DD3}" srcId="{68A29701-38C4-47A0-9D1A-302D8AD6A7D3}" destId="{A92558F9-9202-44CE-BB52-280408159ABE}" srcOrd="0" destOrd="0" parTransId="{F1F89326-F64A-44F1-BF7D-292DEA37B5E2}" sibTransId="{7C597987-61D1-4613-92E0-C415919AB4AA}"/>
    <dgm:cxn modelId="{B2B55ED6-1EE2-4A87-A1D0-1F85ECF0EE91}" type="presOf" srcId="{A92558F9-9202-44CE-BB52-280408159ABE}" destId="{A8E15879-D99F-47D0-8065-4814EB3D00AD}" srcOrd="1" destOrd="0" presId="urn:microsoft.com/office/officeart/2008/layout/HalfCircleOrganizationChart"/>
    <dgm:cxn modelId="{91981711-DB18-4A4F-B76E-38BB25FC1E05}" type="presParOf" srcId="{0CA49D5F-AEAD-4B7E-9FF4-CA64C8C29C78}" destId="{A88E7907-EC02-4667-8EB6-7202EC65D0B9}" srcOrd="0" destOrd="0" presId="urn:microsoft.com/office/officeart/2008/layout/HalfCircleOrganizationChart"/>
    <dgm:cxn modelId="{F628D3EF-D88E-4257-A742-F60E6292D510}" type="presParOf" srcId="{A88E7907-EC02-4667-8EB6-7202EC65D0B9}" destId="{8C7F898E-59CB-44E9-BACE-5709ACD9A3C4}" srcOrd="0" destOrd="0" presId="urn:microsoft.com/office/officeart/2008/layout/HalfCircleOrganizationChart"/>
    <dgm:cxn modelId="{C9A7AF82-974A-409F-B334-CC2A0D2EF21E}" type="presParOf" srcId="{8C7F898E-59CB-44E9-BACE-5709ACD9A3C4}" destId="{5D985C98-4EEB-462D-AD49-6BD223B916DB}" srcOrd="0" destOrd="0" presId="urn:microsoft.com/office/officeart/2008/layout/HalfCircleOrganizationChart"/>
    <dgm:cxn modelId="{7FF6E622-8CCB-4E19-9D69-D43956796B2D}" type="presParOf" srcId="{8C7F898E-59CB-44E9-BACE-5709ACD9A3C4}" destId="{64808E00-0A77-4E30-9257-6CC2AA7ED593}" srcOrd="1" destOrd="0" presId="urn:microsoft.com/office/officeart/2008/layout/HalfCircleOrganizationChart"/>
    <dgm:cxn modelId="{9E9AA6A5-EE48-4B79-AF20-40AF5E779A33}" type="presParOf" srcId="{8C7F898E-59CB-44E9-BACE-5709ACD9A3C4}" destId="{826B51B9-1013-41B2-9A5C-0B48CA1E7C29}" srcOrd="2" destOrd="0" presId="urn:microsoft.com/office/officeart/2008/layout/HalfCircleOrganizationChart"/>
    <dgm:cxn modelId="{9060404E-D11D-4B07-AEC5-AFCA8F1CCA55}" type="presParOf" srcId="{8C7F898E-59CB-44E9-BACE-5709ACD9A3C4}" destId="{A8E15879-D99F-47D0-8065-4814EB3D00AD}" srcOrd="3" destOrd="0" presId="urn:microsoft.com/office/officeart/2008/layout/HalfCircleOrganizationChart"/>
    <dgm:cxn modelId="{DF5BEEA0-CC42-4472-AF74-CC63BA3C520F}" type="presParOf" srcId="{A88E7907-EC02-4667-8EB6-7202EC65D0B9}" destId="{E1D97D70-6B8F-4FCF-BEDB-052BE8BE622E}" srcOrd="1" destOrd="0" presId="urn:microsoft.com/office/officeart/2008/layout/HalfCircleOrganizationChart"/>
    <dgm:cxn modelId="{0918D658-BCC5-419C-B4BD-A3BBA99C959C}" type="presParOf" srcId="{E1D97D70-6B8F-4FCF-BEDB-052BE8BE622E}" destId="{95E8C93D-5D2F-4F2E-AD35-65944DC5F8C7}" srcOrd="0" destOrd="0" presId="urn:microsoft.com/office/officeart/2008/layout/HalfCircleOrganizationChart"/>
    <dgm:cxn modelId="{C0FDDE6C-A692-40C5-9EA5-B355C9F60BC5}" type="presParOf" srcId="{E1D97D70-6B8F-4FCF-BEDB-052BE8BE622E}" destId="{0D3C4687-E671-4469-BD0B-C36164182384}" srcOrd="1" destOrd="0" presId="urn:microsoft.com/office/officeart/2008/layout/HalfCircleOrganizationChart"/>
    <dgm:cxn modelId="{F8ECE743-C430-400F-9608-7E145D962476}" type="presParOf" srcId="{0D3C4687-E671-4469-BD0B-C36164182384}" destId="{2DEB47D7-C9BB-4142-B012-07EBE5D70400}" srcOrd="0" destOrd="0" presId="urn:microsoft.com/office/officeart/2008/layout/HalfCircleOrganizationChart"/>
    <dgm:cxn modelId="{A5B5E38C-FB54-435F-B468-25DD8D1E3598}" type="presParOf" srcId="{2DEB47D7-C9BB-4142-B012-07EBE5D70400}" destId="{C245F048-2123-47AA-BCD3-480AA498C172}" srcOrd="0" destOrd="0" presId="urn:microsoft.com/office/officeart/2008/layout/HalfCircleOrganizationChart"/>
    <dgm:cxn modelId="{0FED819F-4CA0-49B6-A183-CD86762C9C80}" type="presParOf" srcId="{2DEB47D7-C9BB-4142-B012-07EBE5D70400}" destId="{1F4A799A-0032-4A04-831D-AF4FB375F7DA}" srcOrd="1" destOrd="0" presId="urn:microsoft.com/office/officeart/2008/layout/HalfCircleOrganizationChart"/>
    <dgm:cxn modelId="{99F80082-D5DD-4EEB-8A63-66496394BAB5}" type="presParOf" srcId="{2DEB47D7-C9BB-4142-B012-07EBE5D70400}" destId="{0F0598B5-98A1-46C8-B28B-3C470F6CB955}" srcOrd="2" destOrd="0" presId="urn:microsoft.com/office/officeart/2008/layout/HalfCircleOrganizationChart"/>
    <dgm:cxn modelId="{5D724743-113F-4E8F-88A0-8B30C976BE6D}" type="presParOf" srcId="{2DEB47D7-C9BB-4142-B012-07EBE5D70400}" destId="{D426F38B-CBF6-4E63-92BB-19C5F99EE163}" srcOrd="3" destOrd="0" presId="urn:microsoft.com/office/officeart/2008/layout/HalfCircleOrganizationChart"/>
    <dgm:cxn modelId="{72B99ED8-5879-4F69-B4AA-025A050613A2}" type="presParOf" srcId="{0D3C4687-E671-4469-BD0B-C36164182384}" destId="{E87EFDC9-4E38-4026-948F-959A9B49F06B}" srcOrd="1" destOrd="0" presId="urn:microsoft.com/office/officeart/2008/layout/HalfCircleOrganizationChart"/>
    <dgm:cxn modelId="{94FE4D89-BE1C-4237-B472-93D1B4ED636E}" type="presParOf" srcId="{0D3C4687-E671-4469-BD0B-C36164182384}" destId="{E9760873-D8AF-4446-AE1B-74BFC8AEF310}" srcOrd="2" destOrd="0" presId="urn:microsoft.com/office/officeart/2008/layout/HalfCircleOrganizationChart"/>
    <dgm:cxn modelId="{D35E3BEE-2344-4F9A-8EA7-009A120AE482}" type="presParOf" srcId="{E1D97D70-6B8F-4FCF-BEDB-052BE8BE622E}" destId="{4003FB5F-A92C-4D24-9A2E-05219DE3680E}" srcOrd="2" destOrd="0" presId="urn:microsoft.com/office/officeart/2008/layout/HalfCircleOrganizationChart"/>
    <dgm:cxn modelId="{4590144B-ACBB-4FFB-90A2-B1AB5ABA70F3}" type="presParOf" srcId="{E1D97D70-6B8F-4FCF-BEDB-052BE8BE622E}" destId="{E79E2DD3-D90A-48EE-997C-20C7C1CC7E40}" srcOrd="3" destOrd="0" presId="urn:microsoft.com/office/officeart/2008/layout/HalfCircleOrganizationChart"/>
    <dgm:cxn modelId="{4A29D5E5-1980-49B1-92A6-01F587346431}" type="presParOf" srcId="{E79E2DD3-D90A-48EE-997C-20C7C1CC7E40}" destId="{B87BD0D2-C8A1-499D-B8F3-449B239D66B7}" srcOrd="0" destOrd="0" presId="urn:microsoft.com/office/officeart/2008/layout/HalfCircleOrganizationChart"/>
    <dgm:cxn modelId="{302B1D1F-0F61-40DA-92A5-82E13B093A02}" type="presParOf" srcId="{B87BD0D2-C8A1-499D-B8F3-449B239D66B7}" destId="{A79477D5-F35F-44AD-A383-DD11F3D56AD5}" srcOrd="0" destOrd="0" presId="urn:microsoft.com/office/officeart/2008/layout/HalfCircleOrganizationChart"/>
    <dgm:cxn modelId="{1D95861D-EDD7-45D0-BC5C-62DE5D3ADC77}" type="presParOf" srcId="{B87BD0D2-C8A1-499D-B8F3-449B239D66B7}" destId="{0A36734F-92ED-422A-9CD7-F333D3DA958D}" srcOrd="1" destOrd="0" presId="urn:microsoft.com/office/officeart/2008/layout/HalfCircleOrganizationChart"/>
    <dgm:cxn modelId="{6903388A-DAB3-4C0D-A912-DF7360DC583D}" type="presParOf" srcId="{B87BD0D2-C8A1-499D-B8F3-449B239D66B7}" destId="{606B6F86-851F-4F3E-968E-33A7DAD55C92}" srcOrd="2" destOrd="0" presId="urn:microsoft.com/office/officeart/2008/layout/HalfCircleOrganizationChart"/>
    <dgm:cxn modelId="{42DE645A-F31B-43CC-BC2E-6216BCB7D4A6}" type="presParOf" srcId="{B87BD0D2-C8A1-499D-B8F3-449B239D66B7}" destId="{E96421CA-C33A-47F0-8E25-ACB3C6EBEAEB}" srcOrd="3" destOrd="0" presId="urn:microsoft.com/office/officeart/2008/layout/HalfCircleOrganizationChart"/>
    <dgm:cxn modelId="{CBB141AE-7BCD-4720-A790-A9B035EBC372}" type="presParOf" srcId="{E79E2DD3-D90A-48EE-997C-20C7C1CC7E40}" destId="{B059D25D-F8DC-40F9-973D-301D7A9A6471}" srcOrd="1" destOrd="0" presId="urn:microsoft.com/office/officeart/2008/layout/HalfCircleOrganizationChart"/>
    <dgm:cxn modelId="{B606BB25-0D93-4894-B30F-59FF9056DE83}" type="presParOf" srcId="{E79E2DD3-D90A-48EE-997C-20C7C1CC7E40}" destId="{6571B35B-BF50-4F56-952A-EF6CD20A3B52}" srcOrd="2" destOrd="0" presId="urn:microsoft.com/office/officeart/2008/layout/HalfCircleOrganizationChart"/>
    <dgm:cxn modelId="{6F506A40-4E64-4419-86B7-1E72418D0030}" type="presParOf" srcId="{E1D97D70-6B8F-4FCF-BEDB-052BE8BE622E}" destId="{0EDCC03F-CEA6-4FC1-9FA6-9C7207254385}" srcOrd="4" destOrd="0" presId="urn:microsoft.com/office/officeart/2008/layout/HalfCircleOrganizationChart"/>
    <dgm:cxn modelId="{66ED77E5-79A1-46AE-A228-00A704901C57}" type="presParOf" srcId="{E1D97D70-6B8F-4FCF-BEDB-052BE8BE622E}" destId="{293DB878-4470-4EE9-B11E-1AB9DFAE4587}" srcOrd="5" destOrd="0" presId="urn:microsoft.com/office/officeart/2008/layout/HalfCircleOrganizationChart"/>
    <dgm:cxn modelId="{C7BBDF2F-D248-419C-8DD4-CD8C0EB06E1E}" type="presParOf" srcId="{293DB878-4470-4EE9-B11E-1AB9DFAE4587}" destId="{37E870CD-C7A2-49A5-B99E-AA71FC2F9736}" srcOrd="0" destOrd="0" presId="urn:microsoft.com/office/officeart/2008/layout/HalfCircleOrganizationChart"/>
    <dgm:cxn modelId="{0D544BC3-6BFB-4BD0-B526-8D9393EDF333}" type="presParOf" srcId="{37E870CD-C7A2-49A5-B99E-AA71FC2F9736}" destId="{A86A7B39-D9E9-4403-BB0D-D47215DE647F}" srcOrd="0" destOrd="0" presId="urn:microsoft.com/office/officeart/2008/layout/HalfCircleOrganizationChart"/>
    <dgm:cxn modelId="{E132F992-9235-4D54-8C58-4D17F620F393}" type="presParOf" srcId="{37E870CD-C7A2-49A5-B99E-AA71FC2F9736}" destId="{B1D6CAE6-86D5-477D-B94A-806F0117696B}" srcOrd="1" destOrd="0" presId="urn:microsoft.com/office/officeart/2008/layout/HalfCircleOrganizationChart"/>
    <dgm:cxn modelId="{786C4DD5-99A5-4815-A31C-B7C635FC81BF}" type="presParOf" srcId="{37E870CD-C7A2-49A5-B99E-AA71FC2F9736}" destId="{28246761-283F-45CE-9EDC-6674FF298BD9}" srcOrd="2" destOrd="0" presId="urn:microsoft.com/office/officeart/2008/layout/HalfCircleOrganizationChart"/>
    <dgm:cxn modelId="{F116499F-9F23-47E2-BA19-3C5F2940A3F0}" type="presParOf" srcId="{37E870CD-C7A2-49A5-B99E-AA71FC2F9736}" destId="{2C23670D-BB7D-4F9B-A8C8-6EDBC21372A6}" srcOrd="3" destOrd="0" presId="urn:microsoft.com/office/officeart/2008/layout/HalfCircleOrganizationChart"/>
    <dgm:cxn modelId="{908CF21E-97CA-43DC-8126-83FA6C4E4D81}" type="presParOf" srcId="{293DB878-4470-4EE9-B11E-1AB9DFAE4587}" destId="{C9B25DB7-6DE1-458D-8484-5B66D6374165}" srcOrd="1" destOrd="0" presId="urn:microsoft.com/office/officeart/2008/layout/HalfCircleOrganizationChart"/>
    <dgm:cxn modelId="{AB2438ED-4B02-4FA4-A812-46D79359D03E}" type="presParOf" srcId="{293DB878-4470-4EE9-B11E-1AB9DFAE4587}" destId="{41EB9096-DFAC-41F3-AB40-4E9D9F548F67}" srcOrd="2" destOrd="0" presId="urn:microsoft.com/office/officeart/2008/layout/HalfCircleOrganizationChart"/>
    <dgm:cxn modelId="{9866E585-A04F-4010-A6F1-5B8F9E788FAA}" type="presParOf" srcId="{A88E7907-EC02-4667-8EB6-7202EC65D0B9}" destId="{8D124268-660D-4170-BCCE-319A12A0E471}" srcOrd="2" destOrd="0" presId="urn:microsoft.com/office/officeart/2008/layout/HalfCircle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CC03F-CEA6-4FC1-9FA6-9C7207254385}">
      <dsp:nvSpPr>
        <dsp:cNvPr id="0" name=""/>
        <dsp:cNvSpPr/>
      </dsp:nvSpPr>
      <dsp:spPr>
        <a:xfrm>
          <a:off x="2867443" y="877954"/>
          <a:ext cx="2028737" cy="3520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047"/>
              </a:lnTo>
              <a:lnTo>
                <a:pt x="2028737" y="176047"/>
              </a:lnTo>
              <a:lnTo>
                <a:pt x="2028737" y="35209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03FB5F-A92C-4D24-9A2E-05219DE3680E}">
      <dsp:nvSpPr>
        <dsp:cNvPr id="0" name=""/>
        <dsp:cNvSpPr/>
      </dsp:nvSpPr>
      <dsp:spPr>
        <a:xfrm>
          <a:off x="2821723" y="877954"/>
          <a:ext cx="91440" cy="35209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09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E8C93D-5D2F-4F2E-AD35-65944DC5F8C7}">
      <dsp:nvSpPr>
        <dsp:cNvPr id="0" name=""/>
        <dsp:cNvSpPr/>
      </dsp:nvSpPr>
      <dsp:spPr>
        <a:xfrm>
          <a:off x="838706" y="877954"/>
          <a:ext cx="2028737" cy="352094"/>
        </a:xfrm>
        <a:custGeom>
          <a:avLst/>
          <a:gdLst/>
          <a:ahLst/>
          <a:cxnLst/>
          <a:rect l="0" t="0" r="0" b="0"/>
          <a:pathLst>
            <a:path>
              <a:moveTo>
                <a:pt x="2028737" y="0"/>
              </a:moveTo>
              <a:lnTo>
                <a:pt x="2028737" y="176047"/>
              </a:lnTo>
              <a:lnTo>
                <a:pt x="0" y="176047"/>
              </a:lnTo>
              <a:lnTo>
                <a:pt x="0" y="35209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08E00-0A77-4E30-9257-6CC2AA7ED593}">
      <dsp:nvSpPr>
        <dsp:cNvPr id="0" name=""/>
        <dsp:cNvSpPr/>
      </dsp:nvSpPr>
      <dsp:spPr>
        <a:xfrm>
          <a:off x="2448282" y="39633"/>
          <a:ext cx="838321" cy="83832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B51B9-1013-41B2-9A5C-0B48CA1E7C29}">
      <dsp:nvSpPr>
        <dsp:cNvPr id="0" name=""/>
        <dsp:cNvSpPr/>
      </dsp:nvSpPr>
      <dsp:spPr>
        <a:xfrm>
          <a:off x="2448282" y="39633"/>
          <a:ext cx="838321" cy="83832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985C98-4EEB-462D-AD49-6BD223B916DB}">
      <dsp:nvSpPr>
        <dsp:cNvPr id="0" name=""/>
        <dsp:cNvSpPr/>
      </dsp:nvSpPr>
      <dsp:spPr>
        <a:xfrm>
          <a:off x="2029122" y="190531"/>
          <a:ext cx="1676642" cy="5365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100" b="1" kern="1200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Fermitools &amp; Fermipy </a:t>
          </a:r>
          <a:endParaRPr lang="en-US" sz="1100" b="1" kern="1200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>
        <a:off x="2029122" y="190531"/>
        <a:ext cx="1676642" cy="536525"/>
      </dsp:txXfrm>
    </dsp:sp>
    <dsp:sp modelId="{1F4A799A-0032-4A04-831D-AF4FB375F7DA}">
      <dsp:nvSpPr>
        <dsp:cNvPr id="0" name=""/>
        <dsp:cNvSpPr/>
      </dsp:nvSpPr>
      <dsp:spPr>
        <a:xfrm>
          <a:off x="419545" y="1230049"/>
          <a:ext cx="838321" cy="83832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0598B5-98A1-46C8-B28B-3C470F6CB955}">
      <dsp:nvSpPr>
        <dsp:cNvPr id="0" name=""/>
        <dsp:cNvSpPr/>
      </dsp:nvSpPr>
      <dsp:spPr>
        <a:xfrm>
          <a:off x="419545" y="1230049"/>
          <a:ext cx="838321" cy="83832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5F048-2123-47AA-BCD3-480AA498C172}">
      <dsp:nvSpPr>
        <dsp:cNvPr id="0" name=""/>
        <dsp:cNvSpPr/>
      </dsp:nvSpPr>
      <dsp:spPr>
        <a:xfrm>
          <a:off x="385" y="1380947"/>
          <a:ext cx="1676642" cy="5365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evclass=128</a:t>
          </a:r>
          <a:endParaRPr lang="en-US" sz="1100" b="1" kern="1200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>
        <a:off x="385" y="1380947"/>
        <a:ext cx="1676642" cy="536525"/>
      </dsp:txXfrm>
    </dsp:sp>
    <dsp:sp modelId="{0A36734F-92ED-422A-9CD7-F333D3DA958D}">
      <dsp:nvSpPr>
        <dsp:cNvPr id="0" name=""/>
        <dsp:cNvSpPr/>
      </dsp:nvSpPr>
      <dsp:spPr>
        <a:xfrm>
          <a:off x="2448282" y="1230049"/>
          <a:ext cx="838321" cy="83832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B6F86-851F-4F3E-968E-33A7DAD55C92}">
      <dsp:nvSpPr>
        <dsp:cNvPr id="0" name=""/>
        <dsp:cNvSpPr/>
      </dsp:nvSpPr>
      <dsp:spPr>
        <a:xfrm>
          <a:off x="2448282" y="1230049"/>
          <a:ext cx="838321" cy="83832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477D5-F35F-44AD-A383-DD11F3D56AD5}">
      <dsp:nvSpPr>
        <dsp:cNvPr id="0" name=""/>
        <dsp:cNvSpPr/>
      </dsp:nvSpPr>
      <dsp:spPr>
        <a:xfrm>
          <a:off x="2029122" y="1380947"/>
          <a:ext cx="1676642" cy="5365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evtype=3</a:t>
          </a:r>
          <a:endParaRPr lang="en-US" sz="1100" b="1" kern="1200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>
        <a:off x="2029122" y="1380947"/>
        <a:ext cx="1676642" cy="536525"/>
      </dsp:txXfrm>
    </dsp:sp>
    <dsp:sp modelId="{B1D6CAE6-86D5-477D-B94A-806F0117696B}">
      <dsp:nvSpPr>
        <dsp:cNvPr id="0" name=""/>
        <dsp:cNvSpPr/>
      </dsp:nvSpPr>
      <dsp:spPr>
        <a:xfrm>
          <a:off x="4477020" y="1230049"/>
          <a:ext cx="838321" cy="838321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246761-283F-45CE-9EDC-6674FF298BD9}">
      <dsp:nvSpPr>
        <dsp:cNvPr id="0" name=""/>
        <dsp:cNvSpPr/>
      </dsp:nvSpPr>
      <dsp:spPr>
        <a:xfrm>
          <a:off x="4477020" y="1230049"/>
          <a:ext cx="838321" cy="838321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A7B39-D9E9-4403-BB0D-D47215DE647F}">
      <dsp:nvSpPr>
        <dsp:cNvPr id="0" name=""/>
        <dsp:cNvSpPr/>
      </dsp:nvSpPr>
      <dsp:spPr>
        <a:xfrm>
          <a:off x="4057859" y="1380947"/>
          <a:ext cx="1676642" cy="536525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 dirty="0"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 </a:t>
          </a:r>
          <a14:m xmlns:a14="http://schemas.microsoft.com/office/drawing/2010/main">
            <m:oMath xmlns:m="http://schemas.openxmlformats.org/officeDocument/2006/math">
              <m:r>
                <m:rPr>
                  <m:nor/>
                </m:rPr>
                <a:rPr lang="en-US" sz="1100" b="1" i="0" kern="1200" smtClean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m:t>zenith</m:t>
              </m:r>
              <m:r>
                <m:rPr>
                  <m:nor/>
                </m:rPr>
                <a:rPr lang="en-US" sz="1100" b="1" i="0" kern="1200" smtClean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m:t> </m:t>
              </m:r>
              <m:r>
                <m:rPr>
                  <m:nor/>
                </m:rPr>
                <a:rPr lang="en-US" sz="1100" b="1" i="0" kern="1200" smtClean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m:t>angle</m:t>
              </m:r>
              <m:r>
                <m:rPr>
                  <m:nor/>
                </m:rPr>
                <a:rPr lang="en-US" sz="1100" b="1" i="0" kern="1200" smtClean="0"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m:t> ≥90</m:t>
              </m:r>
            </m:oMath>
          </a14:m>
          <a:endParaRPr lang="en-US" sz="1100" b="1" kern="1200" dirty="0">
            <a:latin typeface="Poppins" panose="00000500000000000000" pitchFamily="2" charset="0"/>
            <a:ea typeface="+mn-ea"/>
            <a:cs typeface="Poppins" panose="00000500000000000000" pitchFamily="2" charset="0"/>
          </a:endParaRPr>
        </a:p>
      </dsp:txBody>
      <dsp:txXfrm>
        <a:off x="4057859" y="1380947"/>
        <a:ext cx="1676642" cy="536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49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CCB8489-8042-CD63-67CC-F1989529FE2A}"/>
              </a:ext>
            </a:extLst>
          </p:cNvPr>
          <p:cNvSpPr/>
          <p:nvPr/>
        </p:nvSpPr>
        <p:spPr bwMode="auto">
          <a:xfrm flipV="1">
            <a:off x="1" y="831159"/>
            <a:ext cx="2891411" cy="5195682"/>
          </a:xfrm>
          <a:custGeom>
            <a:avLst/>
            <a:gdLst>
              <a:gd name="connsiteX0" fmla="*/ 293570 w 2891411"/>
              <a:gd name="connsiteY0" fmla="*/ 5195682 h 5195682"/>
              <a:gd name="connsiteX1" fmla="*/ 2891411 w 2891411"/>
              <a:gd name="connsiteY1" fmla="*/ 2597841 h 5195682"/>
              <a:gd name="connsiteX2" fmla="*/ 293570 w 2891411"/>
              <a:gd name="connsiteY2" fmla="*/ 0 h 5195682"/>
              <a:gd name="connsiteX3" fmla="*/ 27956 w 2891411"/>
              <a:gd name="connsiteY3" fmla="*/ 13413 h 5195682"/>
              <a:gd name="connsiteX4" fmla="*/ 0 w 2891411"/>
              <a:gd name="connsiteY4" fmla="*/ 17679 h 5195682"/>
              <a:gd name="connsiteX5" fmla="*/ 0 w 2891411"/>
              <a:gd name="connsiteY5" fmla="*/ 5178003 h 5195682"/>
              <a:gd name="connsiteX6" fmla="*/ 27956 w 2891411"/>
              <a:gd name="connsiteY6" fmla="*/ 5182270 h 5195682"/>
              <a:gd name="connsiteX7" fmla="*/ 293570 w 2891411"/>
              <a:gd name="connsiteY7" fmla="*/ 5195682 h 5195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1411" h="5195682">
                <a:moveTo>
                  <a:pt x="293570" y="5195682"/>
                </a:moveTo>
                <a:cubicBezTo>
                  <a:pt x="1728318" y="5195682"/>
                  <a:pt x="2891411" y="4032589"/>
                  <a:pt x="2891411" y="2597841"/>
                </a:cubicBezTo>
                <a:cubicBezTo>
                  <a:pt x="2891411" y="1163093"/>
                  <a:pt x="1728318" y="0"/>
                  <a:pt x="293570" y="0"/>
                </a:cubicBezTo>
                <a:cubicBezTo>
                  <a:pt x="203898" y="0"/>
                  <a:pt x="115288" y="4544"/>
                  <a:pt x="27956" y="13413"/>
                </a:cubicBezTo>
                <a:lnTo>
                  <a:pt x="0" y="17679"/>
                </a:lnTo>
                <a:lnTo>
                  <a:pt x="0" y="5178003"/>
                </a:lnTo>
                <a:lnTo>
                  <a:pt x="27956" y="5182270"/>
                </a:lnTo>
                <a:cubicBezTo>
                  <a:pt x="115288" y="5191139"/>
                  <a:pt x="203898" y="5195682"/>
                  <a:pt x="293570" y="5195682"/>
                </a:cubicBez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448EA9D-DE74-5494-5209-B3BA57ADEE49}"/>
              </a:ext>
            </a:extLst>
          </p:cNvPr>
          <p:cNvSpPr/>
          <p:nvPr/>
        </p:nvSpPr>
        <p:spPr bwMode="auto">
          <a:xfrm>
            <a:off x="1" y="0"/>
            <a:ext cx="1871935" cy="1866900"/>
          </a:xfrm>
          <a:custGeom>
            <a:avLst/>
            <a:gdLst>
              <a:gd name="connsiteX0" fmla="*/ 1437545 w 1871935"/>
              <a:gd name="connsiteY0" fmla="*/ 0 h 1866900"/>
              <a:gd name="connsiteX1" fmla="*/ 1871935 w 1871935"/>
              <a:gd name="connsiteY1" fmla="*/ 0 h 1866900"/>
              <a:gd name="connsiteX2" fmla="*/ 5035 w 1871935"/>
              <a:gd name="connsiteY2" fmla="*/ 1866900 h 1866900"/>
              <a:gd name="connsiteX3" fmla="*/ 0 w 1871935"/>
              <a:gd name="connsiteY3" fmla="*/ 1866646 h 1866900"/>
              <a:gd name="connsiteX4" fmla="*/ 0 w 1871935"/>
              <a:gd name="connsiteY4" fmla="*/ 1432256 h 1866900"/>
              <a:gd name="connsiteX5" fmla="*/ 5035 w 1871935"/>
              <a:gd name="connsiteY5" fmla="*/ 1432510 h 1866900"/>
              <a:gd name="connsiteX6" fmla="*/ 1437545 w 1871935"/>
              <a:gd name="connsiteY6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71935" h="1866900">
                <a:moveTo>
                  <a:pt x="1437545" y="0"/>
                </a:moveTo>
                <a:lnTo>
                  <a:pt x="1871935" y="0"/>
                </a:lnTo>
                <a:cubicBezTo>
                  <a:pt x="1871935" y="1031060"/>
                  <a:pt x="1036095" y="1866900"/>
                  <a:pt x="5035" y="1866900"/>
                </a:cubicBezTo>
                <a:lnTo>
                  <a:pt x="0" y="1866646"/>
                </a:lnTo>
                <a:lnTo>
                  <a:pt x="0" y="1432256"/>
                </a:lnTo>
                <a:lnTo>
                  <a:pt x="5035" y="1432510"/>
                </a:lnTo>
                <a:cubicBezTo>
                  <a:pt x="796188" y="1432510"/>
                  <a:pt x="1437545" y="791153"/>
                  <a:pt x="1437545" y="0"/>
                </a:cubicBezTo>
                <a:close/>
              </a:path>
            </a:pathLst>
          </a:cu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3F1567A-2D7B-5C56-6ACD-FCF1CC9FFD48}"/>
              </a:ext>
            </a:extLst>
          </p:cNvPr>
          <p:cNvSpPr/>
          <p:nvPr/>
        </p:nvSpPr>
        <p:spPr bwMode="auto">
          <a:xfrm flipV="1">
            <a:off x="4637753" y="6389672"/>
            <a:ext cx="365051" cy="365051"/>
          </a:xfrm>
          <a:prstGeom prst="ellipse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08085822-2D06-3271-232E-E71E28EEE6E5}"/>
              </a:ext>
            </a:extLst>
          </p:cNvPr>
          <p:cNvSpPr/>
          <p:nvPr/>
        </p:nvSpPr>
        <p:spPr bwMode="auto">
          <a:xfrm>
            <a:off x="4355130" y="0"/>
            <a:ext cx="4788870" cy="6858000"/>
          </a:xfrm>
          <a:custGeom>
            <a:avLst/>
            <a:gdLst>
              <a:gd name="connsiteX0" fmla="*/ 3312124 w 4788870"/>
              <a:gd name="connsiteY0" fmla="*/ 0 h 6858000"/>
              <a:gd name="connsiteX1" fmla="*/ 4788870 w 4788870"/>
              <a:gd name="connsiteY1" fmla="*/ 0 h 6858000"/>
              <a:gd name="connsiteX2" fmla="*/ 4788870 w 4788870"/>
              <a:gd name="connsiteY2" fmla="*/ 6858000 h 6858000"/>
              <a:gd name="connsiteX3" fmla="*/ 0 w 4788870"/>
              <a:gd name="connsiteY3" fmla="*/ 6858000 h 6858000"/>
              <a:gd name="connsiteX4" fmla="*/ 52933 w 4788870"/>
              <a:gd name="connsiteY4" fmla="*/ 6829302 h 6858000"/>
              <a:gd name="connsiteX5" fmla="*/ 3455370 w 4788870"/>
              <a:gd name="connsiteY5" fmla="*/ 4686300 h 6858000"/>
              <a:gd name="connsiteX6" fmla="*/ 3315174 w 4788870"/>
              <a:gd name="connsiteY6" fmla="*/ 4330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8870" h="6858000">
                <a:moveTo>
                  <a:pt x="3312124" y="0"/>
                </a:moveTo>
                <a:lnTo>
                  <a:pt x="4788870" y="0"/>
                </a:lnTo>
                <a:lnTo>
                  <a:pt x="4788870" y="6858000"/>
                </a:lnTo>
                <a:lnTo>
                  <a:pt x="0" y="6858000"/>
                </a:lnTo>
                <a:lnTo>
                  <a:pt x="52933" y="6829302"/>
                </a:lnTo>
                <a:cubicBezTo>
                  <a:pt x="932734" y="6371856"/>
                  <a:pt x="2969198" y="5752902"/>
                  <a:pt x="3455370" y="4686300"/>
                </a:cubicBezTo>
                <a:cubicBezTo>
                  <a:pt x="3922095" y="3662363"/>
                  <a:pt x="3427986" y="1443633"/>
                  <a:pt x="3315174" y="43309"/>
                </a:cubicBezTo>
                <a:close/>
              </a:path>
            </a:pathLst>
          </a:custGeom>
          <a:ln>
            <a:noFill/>
          </a:ln>
          <a:effectLst>
            <a:outerShdw blurRad="1270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7F34D7C-B7C6-FDDE-A5E2-7EFC50AF2D4C}"/>
              </a:ext>
            </a:extLst>
          </p:cNvPr>
          <p:cNvSpPr/>
          <p:nvPr/>
        </p:nvSpPr>
        <p:spPr bwMode="auto">
          <a:xfrm flipV="1">
            <a:off x="8067934" y="2344911"/>
            <a:ext cx="365051" cy="365051"/>
          </a:xfrm>
          <a:prstGeom prst="ellipse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25CDA48E-5D96-01E8-CA39-24E8B3208DFF}"/>
              </a:ext>
            </a:extLst>
          </p:cNvPr>
          <p:cNvSpPr/>
          <p:nvPr/>
        </p:nvSpPr>
        <p:spPr bwMode="auto">
          <a:xfrm>
            <a:off x="4777222" y="0"/>
            <a:ext cx="4366778" cy="6858000"/>
          </a:xfrm>
          <a:custGeom>
            <a:avLst/>
            <a:gdLst>
              <a:gd name="connsiteX0" fmla="*/ 3103518 w 4366778"/>
              <a:gd name="connsiteY0" fmla="*/ 0 h 6858000"/>
              <a:gd name="connsiteX1" fmla="*/ 4366778 w 4366778"/>
              <a:gd name="connsiteY1" fmla="*/ 0 h 6858000"/>
              <a:gd name="connsiteX2" fmla="*/ 4366778 w 4366778"/>
              <a:gd name="connsiteY2" fmla="*/ 6858000 h 6858000"/>
              <a:gd name="connsiteX3" fmla="*/ 0 w 4366778"/>
              <a:gd name="connsiteY3" fmla="*/ 6858000 h 6858000"/>
              <a:gd name="connsiteX4" fmla="*/ 262020 w 4366778"/>
              <a:gd name="connsiteY4" fmla="*/ 6782468 h 6858000"/>
              <a:gd name="connsiteX5" fmla="*/ 3357128 w 4366778"/>
              <a:gd name="connsiteY5" fmla="*/ 5029200 h 6858000"/>
              <a:gd name="connsiteX6" fmla="*/ 3121001 w 4366778"/>
              <a:gd name="connsiteY6" fmla="*/ 12393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66778" h="6858000">
                <a:moveTo>
                  <a:pt x="3103518" y="0"/>
                </a:moveTo>
                <a:lnTo>
                  <a:pt x="4366778" y="0"/>
                </a:lnTo>
                <a:lnTo>
                  <a:pt x="4366778" y="6858000"/>
                </a:lnTo>
                <a:lnTo>
                  <a:pt x="0" y="6858000"/>
                </a:lnTo>
                <a:lnTo>
                  <a:pt x="262020" y="6782468"/>
                </a:lnTo>
                <a:cubicBezTo>
                  <a:pt x="1364630" y="6468356"/>
                  <a:pt x="2918383" y="6037660"/>
                  <a:pt x="3357128" y="5029200"/>
                </a:cubicBezTo>
                <a:cubicBezTo>
                  <a:pt x="3795873" y="4020741"/>
                  <a:pt x="3361221" y="1786223"/>
                  <a:pt x="3121001" y="123934"/>
                </a:cubicBezTo>
                <a:close/>
              </a:path>
            </a:pathLst>
          </a:custGeom>
          <a:ln>
            <a:noFill/>
          </a:ln>
          <a:effectLst>
            <a:outerShdw blurRad="1270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1022E8D-1313-BEC3-3BF6-F36F83B00FD8}"/>
              </a:ext>
            </a:extLst>
          </p:cNvPr>
          <p:cNvSpPr/>
          <p:nvPr/>
        </p:nvSpPr>
        <p:spPr bwMode="auto">
          <a:xfrm>
            <a:off x="6082654" y="0"/>
            <a:ext cx="3061346" cy="6858000"/>
          </a:xfrm>
          <a:custGeom>
            <a:avLst/>
            <a:gdLst>
              <a:gd name="connsiteX0" fmla="*/ 2019732 w 3061346"/>
              <a:gd name="connsiteY0" fmla="*/ 0 h 6858000"/>
              <a:gd name="connsiteX1" fmla="*/ 3061346 w 3061346"/>
              <a:gd name="connsiteY1" fmla="*/ 0 h 6858000"/>
              <a:gd name="connsiteX2" fmla="*/ 3061346 w 3061346"/>
              <a:gd name="connsiteY2" fmla="*/ 6858000 h 6858000"/>
              <a:gd name="connsiteX3" fmla="*/ 0 w 3061346"/>
              <a:gd name="connsiteY3" fmla="*/ 6858000 h 6858000"/>
              <a:gd name="connsiteX4" fmla="*/ 190767 w 3061346"/>
              <a:gd name="connsiteY4" fmla="*/ 6797107 h 6858000"/>
              <a:gd name="connsiteX5" fmla="*/ 2314842 w 3061346"/>
              <a:gd name="connsiteY5" fmla="*/ 5336210 h 6858000"/>
              <a:gd name="connsiteX6" fmla="*/ 2047263 w 3061346"/>
              <a:gd name="connsiteY6" fmla="*/ 2079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1346" h="6858000">
                <a:moveTo>
                  <a:pt x="2019732" y="0"/>
                </a:moveTo>
                <a:lnTo>
                  <a:pt x="3061346" y="0"/>
                </a:lnTo>
                <a:lnTo>
                  <a:pt x="3061346" y="6858000"/>
                </a:lnTo>
                <a:lnTo>
                  <a:pt x="0" y="6858000"/>
                </a:lnTo>
                <a:lnTo>
                  <a:pt x="190767" y="6797107"/>
                </a:lnTo>
                <a:cubicBezTo>
                  <a:pt x="1086911" y="6497467"/>
                  <a:pt x="1995755" y="6069635"/>
                  <a:pt x="2314842" y="5336210"/>
                </a:cubicBezTo>
                <a:cubicBezTo>
                  <a:pt x="2773530" y="4281912"/>
                  <a:pt x="2277617" y="1887562"/>
                  <a:pt x="2047263" y="207984"/>
                </a:cubicBezTo>
                <a:close/>
              </a:path>
            </a:pathLst>
          </a:custGeom>
          <a:ln>
            <a:noFill/>
          </a:ln>
          <a:effectLst>
            <a:outerShdw blurRad="127000" dist="38100" dir="10800000" algn="r" rotWithShape="0">
              <a:prstClr val="black">
                <a:alpha val="16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99C4F3-C9FA-E413-CC56-C9F1D4B0F563}"/>
              </a:ext>
            </a:extLst>
          </p:cNvPr>
          <p:cNvSpPr/>
          <p:nvPr/>
        </p:nvSpPr>
        <p:spPr bwMode="auto">
          <a:xfrm>
            <a:off x="8250460" y="230187"/>
            <a:ext cx="685800" cy="6858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842B8A4-1F9C-B1FF-1099-02194B08E226}"/>
              </a:ext>
            </a:extLst>
          </p:cNvPr>
          <p:cNvSpPr/>
          <p:nvPr userDrawn="1"/>
        </p:nvSpPr>
        <p:spPr bwMode="auto">
          <a:xfrm flipV="1">
            <a:off x="1263180" y="5523540"/>
            <a:ext cx="365051" cy="365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7656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ABD035-A581-78B5-B555-FBA94D175108}"/>
              </a:ext>
            </a:extLst>
          </p:cNvPr>
          <p:cNvGrpSpPr/>
          <p:nvPr userDrawn="1"/>
        </p:nvGrpSpPr>
        <p:grpSpPr>
          <a:xfrm>
            <a:off x="5186222" y="0"/>
            <a:ext cx="3957778" cy="6858000"/>
            <a:chOff x="5186222" y="0"/>
            <a:chExt cx="3957778" cy="6858000"/>
          </a:xfrm>
        </p:grpSpPr>
        <p:sp useBgFill="1">
          <p:nvSpPr>
            <p:cNvPr id="5" name="Freeform: Shape 4">
              <a:extLst>
                <a:ext uri="{FF2B5EF4-FFF2-40B4-BE49-F238E27FC236}">
                  <a16:creationId xmlns:a16="http://schemas.microsoft.com/office/drawing/2014/main" id="{F7249975-E962-5C4D-41C5-A90FF07BCF70}"/>
                </a:ext>
              </a:extLst>
            </p:cNvPr>
            <p:cNvSpPr/>
            <p:nvPr/>
          </p:nvSpPr>
          <p:spPr bwMode="auto">
            <a:xfrm>
              <a:off x="5186222" y="0"/>
              <a:ext cx="3957778" cy="6858000"/>
            </a:xfrm>
            <a:custGeom>
              <a:avLst/>
              <a:gdLst>
                <a:gd name="connsiteX0" fmla="*/ 1805405 w 3957778"/>
                <a:gd name="connsiteY0" fmla="*/ 0 h 6858000"/>
                <a:gd name="connsiteX1" fmla="*/ 3957778 w 3957778"/>
                <a:gd name="connsiteY1" fmla="*/ 0 h 6858000"/>
                <a:gd name="connsiteX2" fmla="*/ 3957778 w 3957778"/>
                <a:gd name="connsiteY2" fmla="*/ 6858000 h 6858000"/>
                <a:gd name="connsiteX3" fmla="*/ 0 w 3957778"/>
                <a:gd name="connsiteY3" fmla="*/ 6858000 h 6858000"/>
                <a:gd name="connsiteX4" fmla="*/ 156602 w 3957778"/>
                <a:gd name="connsiteY4" fmla="*/ 6785721 h 6858000"/>
                <a:gd name="connsiteX5" fmla="*/ 1956501 w 3957778"/>
                <a:gd name="connsiteY5" fmla="*/ 5364726 h 6858000"/>
                <a:gd name="connsiteX6" fmla="*/ 1797888 w 3957778"/>
                <a:gd name="connsiteY6" fmla="*/ 9909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57778" h="6858000">
                  <a:moveTo>
                    <a:pt x="1805405" y="0"/>
                  </a:moveTo>
                  <a:lnTo>
                    <a:pt x="3957778" y="0"/>
                  </a:lnTo>
                  <a:lnTo>
                    <a:pt x="3957778" y="6858000"/>
                  </a:lnTo>
                  <a:lnTo>
                    <a:pt x="0" y="6858000"/>
                  </a:lnTo>
                  <a:lnTo>
                    <a:pt x="156602" y="6785721"/>
                  </a:lnTo>
                  <a:cubicBezTo>
                    <a:pt x="925817" y="6418938"/>
                    <a:pt x="1684245" y="5962023"/>
                    <a:pt x="1956501" y="5364726"/>
                  </a:cubicBezTo>
                  <a:cubicBezTo>
                    <a:pt x="2501014" y="4170132"/>
                    <a:pt x="1737724" y="1349294"/>
                    <a:pt x="1797888" y="99094"/>
                  </a:cubicBezTo>
                  <a:close/>
                </a:path>
              </a:pathLst>
            </a:custGeom>
            <a:ln>
              <a:noFill/>
            </a:ln>
            <a:effectLst>
              <a:outerShdw blurRad="88900" dist="38100" dir="10800000" algn="r" rotWithShape="0">
                <a:prstClr val="black">
                  <a:alpha val="12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 useBgFill="1">
          <p:nvSpPr>
            <p:cNvPr id="6" name="Freeform: Shape 5">
              <a:extLst>
                <a:ext uri="{FF2B5EF4-FFF2-40B4-BE49-F238E27FC236}">
                  <a16:creationId xmlns:a16="http://schemas.microsoft.com/office/drawing/2014/main" id="{C2403FA3-DB60-883A-C4E2-54CDAF607A34}"/>
                </a:ext>
              </a:extLst>
            </p:cNvPr>
            <p:cNvSpPr/>
            <p:nvPr/>
          </p:nvSpPr>
          <p:spPr bwMode="auto">
            <a:xfrm>
              <a:off x="6132942" y="0"/>
              <a:ext cx="3011058" cy="6858000"/>
            </a:xfrm>
            <a:custGeom>
              <a:avLst/>
              <a:gdLst>
                <a:gd name="connsiteX0" fmla="*/ 996051 w 3011058"/>
                <a:gd name="connsiteY0" fmla="*/ 0 h 6858000"/>
                <a:gd name="connsiteX1" fmla="*/ 3011058 w 3011058"/>
                <a:gd name="connsiteY1" fmla="*/ 0 h 6858000"/>
                <a:gd name="connsiteX2" fmla="*/ 3011058 w 3011058"/>
                <a:gd name="connsiteY2" fmla="*/ 6858000 h 6858000"/>
                <a:gd name="connsiteX3" fmla="*/ 0 w 3011058"/>
                <a:gd name="connsiteY3" fmla="*/ 6858000 h 6858000"/>
                <a:gd name="connsiteX4" fmla="*/ 191306 w 3011058"/>
                <a:gd name="connsiteY4" fmla="*/ 6767992 h 6858000"/>
                <a:gd name="connsiteX5" fmla="*/ 1333631 w 3011058"/>
                <a:gd name="connsiteY5" fmla="*/ 5707626 h 6858000"/>
                <a:gd name="connsiteX6" fmla="*/ 1012786 w 3011058"/>
                <a:gd name="connsiteY6" fmla="*/ 1588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11058" h="6858000">
                  <a:moveTo>
                    <a:pt x="996051" y="0"/>
                  </a:moveTo>
                  <a:lnTo>
                    <a:pt x="3011058" y="0"/>
                  </a:lnTo>
                  <a:lnTo>
                    <a:pt x="3011058" y="6858000"/>
                  </a:lnTo>
                  <a:lnTo>
                    <a:pt x="0" y="6858000"/>
                  </a:lnTo>
                  <a:lnTo>
                    <a:pt x="191306" y="6767992"/>
                  </a:lnTo>
                  <a:cubicBezTo>
                    <a:pt x="704398" y="6505035"/>
                    <a:pt x="1134202" y="6166017"/>
                    <a:pt x="1333631" y="5707626"/>
                  </a:cubicBezTo>
                  <a:cubicBezTo>
                    <a:pt x="1832205" y="4561650"/>
                    <a:pt x="1202942" y="1832436"/>
                    <a:pt x="1012786" y="158815"/>
                  </a:cubicBezTo>
                  <a:close/>
                </a:path>
              </a:pathLst>
            </a:custGeom>
            <a:ln>
              <a:noFill/>
            </a:ln>
            <a:effectLst>
              <a:outerShdw blurRad="88900" dist="38100" dir="10800000" algn="r" rotWithShape="0">
                <a:prstClr val="black">
                  <a:alpha val="12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 useBgFill="1">
          <p:nvSpPr>
            <p:cNvPr id="7" name="Freeform: Shape 6">
              <a:extLst>
                <a:ext uri="{FF2B5EF4-FFF2-40B4-BE49-F238E27FC236}">
                  <a16:creationId xmlns:a16="http://schemas.microsoft.com/office/drawing/2014/main" id="{AA833D19-E4AE-C495-CD2F-BC8B6A339F6D}"/>
                </a:ext>
              </a:extLst>
            </p:cNvPr>
            <p:cNvSpPr/>
            <p:nvPr/>
          </p:nvSpPr>
          <p:spPr bwMode="auto">
            <a:xfrm>
              <a:off x="6959779" y="0"/>
              <a:ext cx="2184221" cy="6858000"/>
            </a:xfrm>
            <a:custGeom>
              <a:avLst/>
              <a:gdLst>
                <a:gd name="connsiteX0" fmla="*/ 407526 w 2184221"/>
                <a:gd name="connsiteY0" fmla="*/ 0 h 6858000"/>
                <a:gd name="connsiteX1" fmla="*/ 2184221 w 2184221"/>
                <a:gd name="connsiteY1" fmla="*/ 0 h 6858000"/>
                <a:gd name="connsiteX2" fmla="*/ 2184221 w 2184221"/>
                <a:gd name="connsiteY2" fmla="*/ 6858000 h 6858000"/>
                <a:gd name="connsiteX3" fmla="*/ 0 w 2184221"/>
                <a:gd name="connsiteY3" fmla="*/ 6858000 h 6858000"/>
                <a:gd name="connsiteX4" fmla="*/ 62939 w 2184221"/>
                <a:gd name="connsiteY4" fmla="*/ 6816635 h 6858000"/>
                <a:gd name="connsiteX5" fmla="*/ 769940 w 2184221"/>
                <a:gd name="connsiteY5" fmla="*/ 6014636 h 6858000"/>
                <a:gd name="connsiteX6" fmla="*/ 412691 w 2184221"/>
                <a:gd name="connsiteY6" fmla="*/ 8577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4221" h="6858000">
                  <a:moveTo>
                    <a:pt x="407526" y="0"/>
                  </a:moveTo>
                  <a:lnTo>
                    <a:pt x="2184221" y="0"/>
                  </a:lnTo>
                  <a:lnTo>
                    <a:pt x="2184221" y="6858000"/>
                  </a:lnTo>
                  <a:lnTo>
                    <a:pt x="0" y="6858000"/>
                  </a:lnTo>
                  <a:lnTo>
                    <a:pt x="62939" y="6816635"/>
                  </a:lnTo>
                  <a:cubicBezTo>
                    <a:pt x="377856" y="6597891"/>
                    <a:pt x="630339" y="6335510"/>
                    <a:pt x="769940" y="6014636"/>
                  </a:cubicBezTo>
                  <a:cubicBezTo>
                    <a:pt x="1308400" y="4776982"/>
                    <a:pt x="531350" y="1692640"/>
                    <a:pt x="412691" y="85775"/>
                  </a:cubicBezTo>
                  <a:close/>
                </a:path>
              </a:pathLst>
            </a:custGeom>
            <a:ln>
              <a:noFill/>
            </a:ln>
            <a:effectLst>
              <a:outerShdw blurRad="88900" dist="38100" dir="10800000" algn="r" rotWithShape="0">
                <a:prstClr val="black">
                  <a:alpha val="12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E8C1294F-F07C-8FFE-7786-CD84E3A1A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018" y="273675"/>
            <a:ext cx="8914850" cy="4392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3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A30DBF5-CAD5-E8C7-F7D6-2E37E3ED8EFB}"/>
              </a:ext>
            </a:extLst>
          </p:cNvPr>
          <p:cNvSpPr/>
          <p:nvPr userDrawn="1"/>
        </p:nvSpPr>
        <p:spPr bwMode="auto">
          <a:xfrm>
            <a:off x="1" y="5254172"/>
            <a:ext cx="1376089" cy="1603829"/>
          </a:xfrm>
          <a:custGeom>
            <a:avLst/>
            <a:gdLst>
              <a:gd name="connsiteX0" fmla="*/ 123824 w 1376089"/>
              <a:gd name="connsiteY0" fmla="*/ 0 h 1603829"/>
              <a:gd name="connsiteX1" fmla="*/ 1376089 w 1376089"/>
              <a:gd name="connsiteY1" fmla="*/ 1252265 h 1603829"/>
              <a:gd name="connsiteX2" fmla="*/ 1350648 w 1376089"/>
              <a:gd name="connsiteY2" fmla="*/ 1504640 h 1603829"/>
              <a:gd name="connsiteX3" fmla="*/ 1325144 w 1376089"/>
              <a:gd name="connsiteY3" fmla="*/ 1603829 h 1603829"/>
              <a:gd name="connsiteX4" fmla="*/ 829534 w 1376089"/>
              <a:gd name="connsiteY4" fmla="*/ 1603829 h 1603829"/>
              <a:gd name="connsiteX5" fmla="*/ 853131 w 1376089"/>
              <a:gd name="connsiteY5" fmla="*/ 1560355 h 1603829"/>
              <a:gd name="connsiteX6" fmla="*/ 915331 w 1376089"/>
              <a:gd name="connsiteY6" fmla="*/ 1252265 h 1603829"/>
              <a:gd name="connsiteX7" fmla="*/ 123824 w 1376089"/>
              <a:gd name="connsiteY7" fmla="*/ 460758 h 1603829"/>
              <a:gd name="connsiteX8" fmla="*/ 42897 w 1376089"/>
              <a:gd name="connsiteY8" fmla="*/ 464845 h 1603829"/>
              <a:gd name="connsiteX9" fmla="*/ 0 w 1376089"/>
              <a:gd name="connsiteY9" fmla="*/ 471392 h 1603829"/>
              <a:gd name="connsiteX10" fmla="*/ 0 w 1376089"/>
              <a:gd name="connsiteY10" fmla="*/ 6253 h 1603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76089" h="1603829">
                <a:moveTo>
                  <a:pt x="123824" y="0"/>
                </a:moveTo>
                <a:cubicBezTo>
                  <a:pt x="815431" y="0"/>
                  <a:pt x="1376089" y="560658"/>
                  <a:pt x="1376089" y="1252265"/>
                </a:cubicBezTo>
                <a:cubicBezTo>
                  <a:pt x="1376089" y="1338716"/>
                  <a:pt x="1367329" y="1423121"/>
                  <a:pt x="1350648" y="1504640"/>
                </a:cubicBezTo>
                <a:lnTo>
                  <a:pt x="1325144" y="1603829"/>
                </a:lnTo>
                <a:lnTo>
                  <a:pt x="829534" y="1603829"/>
                </a:lnTo>
                <a:lnTo>
                  <a:pt x="853131" y="1560355"/>
                </a:lnTo>
                <a:cubicBezTo>
                  <a:pt x="893183" y="1465661"/>
                  <a:pt x="915331" y="1361549"/>
                  <a:pt x="915331" y="1252265"/>
                </a:cubicBezTo>
                <a:cubicBezTo>
                  <a:pt x="915331" y="815128"/>
                  <a:pt x="560961" y="460758"/>
                  <a:pt x="123824" y="460758"/>
                </a:cubicBezTo>
                <a:cubicBezTo>
                  <a:pt x="96503" y="460758"/>
                  <a:pt x="69505" y="462142"/>
                  <a:pt x="42897" y="464845"/>
                </a:cubicBezTo>
                <a:lnTo>
                  <a:pt x="0" y="471392"/>
                </a:lnTo>
                <a:lnTo>
                  <a:pt x="0" y="6253"/>
                </a:lnTo>
                <a:close/>
              </a:path>
            </a:pathLst>
          </a:cu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6FB69E-5B78-2E7B-193D-610F1AE1A3D5}"/>
              </a:ext>
            </a:extLst>
          </p:cNvPr>
          <p:cNvSpPr txBox="1"/>
          <p:nvPr userDrawn="1"/>
        </p:nvSpPr>
        <p:spPr>
          <a:xfrm>
            <a:off x="263018" y="1891042"/>
            <a:ext cx="645719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89299EE-BB64-8D0F-B6A9-92A19F6557F4}"/>
              </a:ext>
            </a:extLst>
          </p:cNvPr>
          <p:cNvSpPr/>
          <p:nvPr userDrawn="1"/>
        </p:nvSpPr>
        <p:spPr bwMode="auto">
          <a:xfrm>
            <a:off x="0" y="0"/>
            <a:ext cx="203002" cy="203002"/>
          </a:xfrm>
          <a:custGeom>
            <a:avLst/>
            <a:gdLst>
              <a:gd name="connsiteX0" fmla="*/ 0 w 203002"/>
              <a:gd name="connsiteY0" fmla="*/ 0 h 203002"/>
              <a:gd name="connsiteX1" fmla="*/ 203002 w 203002"/>
              <a:gd name="connsiteY1" fmla="*/ 0 h 203002"/>
              <a:gd name="connsiteX2" fmla="*/ 0 w 203002"/>
              <a:gd name="connsiteY2" fmla="*/ 203002 h 20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3002" h="203002">
                <a:moveTo>
                  <a:pt x="0" y="0"/>
                </a:moveTo>
                <a:lnTo>
                  <a:pt x="203002" y="0"/>
                </a:lnTo>
                <a:cubicBezTo>
                  <a:pt x="203002" y="112115"/>
                  <a:pt x="112115" y="203002"/>
                  <a:pt x="0" y="203002"/>
                </a:cubicBezTo>
                <a:close/>
              </a:path>
            </a:pathLst>
          </a:cu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2283F3-B691-7E2C-4757-2CCF242794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3018" y="759627"/>
            <a:ext cx="6696075" cy="4397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039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7F3E56F-DAAC-D0D9-DD6F-F6083FBAA51F}"/>
              </a:ext>
            </a:extLst>
          </p:cNvPr>
          <p:cNvGrpSpPr/>
          <p:nvPr userDrawn="1"/>
        </p:nvGrpSpPr>
        <p:grpSpPr>
          <a:xfrm>
            <a:off x="-244269" y="-412439"/>
            <a:ext cx="9513645" cy="7270439"/>
            <a:chOff x="-244269" y="-412439"/>
            <a:chExt cx="9513645" cy="727043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ECE0141-EB02-ED33-4AD4-1AC6395D4F5E}"/>
                </a:ext>
              </a:extLst>
            </p:cNvPr>
            <p:cNvGrpSpPr/>
            <p:nvPr userDrawn="1"/>
          </p:nvGrpSpPr>
          <p:grpSpPr>
            <a:xfrm>
              <a:off x="-244269" y="-412439"/>
              <a:ext cx="9513645" cy="4884429"/>
              <a:chOff x="-244269" y="-412439"/>
              <a:chExt cx="9513645" cy="4884429"/>
            </a:xfrm>
          </p:grpSpPr>
          <p:sp useBgFill="1"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A11C698-E19D-B26F-6807-4F1BD430E81F}"/>
                  </a:ext>
                </a:extLst>
              </p:cNvPr>
              <p:cNvSpPr/>
              <p:nvPr/>
            </p:nvSpPr>
            <p:spPr bwMode="auto">
              <a:xfrm rot="15881653" flipV="1">
                <a:off x="1875564" y="-2509295"/>
                <a:ext cx="4861452" cy="9101118"/>
              </a:xfrm>
              <a:custGeom>
                <a:avLst/>
                <a:gdLst>
                  <a:gd name="connsiteX0" fmla="*/ 4861452 w 4861452"/>
                  <a:gd name="connsiteY0" fmla="*/ 8649639 h 9101118"/>
                  <a:gd name="connsiteX1" fmla="*/ 4058168 w 4861452"/>
                  <a:gd name="connsiteY1" fmla="*/ 0 h 9101118"/>
                  <a:gd name="connsiteX2" fmla="*/ 3940366 w 4861452"/>
                  <a:gd name="connsiteY2" fmla="*/ 56982 h 9101118"/>
                  <a:gd name="connsiteX3" fmla="*/ 3574819 w 4861452"/>
                  <a:gd name="connsiteY3" fmla="*/ 461118 h 9101118"/>
                  <a:gd name="connsiteX4" fmla="*/ 3659371 w 4861452"/>
                  <a:gd name="connsiteY4" fmla="*/ 6781441 h 9101118"/>
                  <a:gd name="connsiteX5" fmla="*/ 7086 w 4861452"/>
                  <a:gd name="connsiteY5" fmla="*/ 9097561 h 9101118"/>
                  <a:gd name="connsiteX6" fmla="*/ 0 w 4861452"/>
                  <a:gd name="connsiteY6" fmla="*/ 9101118 h 9101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61452" h="9101118">
                    <a:moveTo>
                      <a:pt x="4861452" y="8649639"/>
                    </a:moveTo>
                    <a:lnTo>
                      <a:pt x="4058168" y="0"/>
                    </a:lnTo>
                    <a:lnTo>
                      <a:pt x="3940366" y="56982"/>
                    </a:lnTo>
                    <a:cubicBezTo>
                      <a:pt x="3783063" y="151146"/>
                      <a:pt x="3655408" y="286067"/>
                      <a:pt x="3574819" y="461118"/>
                    </a:cubicBezTo>
                    <a:cubicBezTo>
                      <a:pt x="3145009" y="1394722"/>
                      <a:pt x="4349886" y="5266536"/>
                      <a:pt x="3659371" y="6781441"/>
                    </a:cubicBezTo>
                    <a:cubicBezTo>
                      <a:pt x="3141485" y="7917620"/>
                      <a:pt x="1038234" y="8596024"/>
                      <a:pt x="7086" y="9097561"/>
                    </a:cubicBezTo>
                    <a:lnTo>
                      <a:pt x="0" y="9101118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90500" dist="38100" dir="2700000" algn="tl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7009120-AA1D-661C-139E-240B69DC4502}"/>
                  </a:ext>
                </a:extLst>
              </p:cNvPr>
              <p:cNvSpPr/>
              <p:nvPr/>
            </p:nvSpPr>
            <p:spPr bwMode="auto">
              <a:xfrm rot="15881653" flipV="1">
                <a:off x="2550967" y="-3166972"/>
                <a:ext cx="3963876" cy="9472942"/>
              </a:xfrm>
              <a:custGeom>
                <a:avLst/>
                <a:gdLst>
                  <a:gd name="connsiteX0" fmla="*/ 3963876 w 3963876"/>
                  <a:gd name="connsiteY0" fmla="*/ 9104821 h 9472942"/>
                  <a:gd name="connsiteX1" fmla="*/ 3118320 w 3963876"/>
                  <a:gd name="connsiteY1" fmla="*/ 0 h 9472942"/>
                  <a:gd name="connsiteX2" fmla="*/ 2796331 w 3963876"/>
                  <a:gd name="connsiteY2" fmla="*/ 29902 h 9472942"/>
                  <a:gd name="connsiteX3" fmla="*/ 2766733 w 3963876"/>
                  <a:gd name="connsiteY3" fmla="*/ 128377 h 9472942"/>
                  <a:gd name="connsiteX4" fmla="*/ 2740658 w 3963876"/>
                  <a:gd name="connsiteY4" fmla="*/ 239877 h 9472942"/>
                  <a:gd name="connsiteX5" fmla="*/ 3121146 w 3963876"/>
                  <a:gd name="connsiteY5" fmla="*/ 7617111 h 9472942"/>
                  <a:gd name="connsiteX6" fmla="*/ 31541 w 3963876"/>
                  <a:gd name="connsiteY6" fmla="*/ 9463917 h 9472942"/>
                  <a:gd name="connsiteX7" fmla="*/ 0 w 3963876"/>
                  <a:gd name="connsiteY7" fmla="*/ 9472942 h 9472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963876" h="9472942">
                    <a:moveTo>
                      <a:pt x="3963876" y="9104821"/>
                    </a:moveTo>
                    <a:lnTo>
                      <a:pt x="3118320" y="0"/>
                    </a:lnTo>
                    <a:lnTo>
                      <a:pt x="2796331" y="29902"/>
                    </a:lnTo>
                    <a:lnTo>
                      <a:pt x="2766733" y="128377"/>
                    </a:lnTo>
                    <a:cubicBezTo>
                      <a:pt x="2757289" y="163864"/>
                      <a:pt x="2748585" y="201014"/>
                      <a:pt x="2740658" y="239877"/>
                    </a:cubicBezTo>
                    <a:cubicBezTo>
                      <a:pt x="2486999" y="1483508"/>
                      <a:pt x="3829275" y="5989469"/>
                      <a:pt x="3121146" y="7617111"/>
                    </a:cubicBezTo>
                    <a:cubicBezTo>
                      <a:pt x="2678565" y="8634387"/>
                      <a:pt x="1213478" y="9121832"/>
                      <a:pt x="31541" y="9463917"/>
                    </a:cubicBezTo>
                    <a:lnTo>
                      <a:pt x="0" y="9472942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90500" dist="38100" dir="2700000" algn="tl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AE30202-DB25-8439-2FAC-E7AA80F549C4}"/>
                  </a:ext>
                </a:extLst>
              </p:cNvPr>
              <p:cNvSpPr/>
              <p:nvPr/>
            </p:nvSpPr>
            <p:spPr bwMode="auto">
              <a:xfrm rot="15881653" flipV="1">
                <a:off x="3317824" y="-3843699"/>
                <a:ext cx="2191004" cy="9068108"/>
              </a:xfrm>
              <a:custGeom>
                <a:avLst/>
                <a:gdLst>
                  <a:gd name="connsiteX0" fmla="*/ 2191004 w 2191004"/>
                  <a:gd name="connsiteY0" fmla="*/ 8864632 h 9068108"/>
                  <a:gd name="connsiteX1" fmla="*/ 1367755 w 2191004"/>
                  <a:gd name="connsiteY1" fmla="*/ 0 h 9068108"/>
                  <a:gd name="connsiteX2" fmla="*/ 1351084 w 2191004"/>
                  <a:gd name="connsiteY2" fmla="*/ 35509 h 9068108"/>
                  <a:gd name="connsiteX3" fmla="*/ 1259777 w 2191004"/>
                  <a:gd name="connsiteY3" fmla="*/ 340352 h 9068108"/>
                  <a:gd name="connsiteX4" fmla="*/ 1640265 w 2191004"/>
                  <a:gd name="connsiteY4" fmla="*/ 7717586 h 9068108"/>
                  <a:gd name="connsiteX5" fmla="*/ 21334 w 2191004"/>
                  <a:gd name="connsiteY5" fmla="*/ 9059511 h 9068108"/>
                  <a:gd name="connsiteX6" fmla="*/ 0 w 2191004"/>
                  <a:gd name="connsiteY6" fmla="*/ 9068108 h 9068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1004" h="9068108">
                    <a:moveTo>
                      <a:pt x="2191004" y="8864632"/>
                    </a:moveTo>
                    <a:lnTo>
                      <a:pt x="1367755" y="0"/>
                    </a:lnTo>
                    <a:lnTo>
                      <a:pt x="1351084" y="35509"/>
                    </a:lnTo>
                    <a:cubicBezTo>
                      <a:pt x="1314336" y="122591"/>
                      <a:pt x="1283557" y="223762"/>
                      <a:pt x="1259777" y="340352"/>
                    </a:cubicBezTo>
                    <a:cubicBezTo>
                      <a:pt x="1006118" y="1583983"/>
                      <a:pt x="2348394" y="6089945"/>
                      <a:pt x="1640265" y="7717586"/>
                    </a:cubicBezTo>
                    <a:cubicBezTo>
                      <a:pt x="1374716" y="8327952"/>
                      <a:pt x="741065" y="8747578"/>
                      <a:pt x="21334" y="9059511"/>
                    </a:cubicBezTo>
                    <a:lnTo>
                      <a:pt x="0" y="9068108"/>
                    </a:lnTo>
                    <a:close/>
                  </a:path>
                </a:pathLst>
              </a:custGeom>
              <a:ln>
                <a:noFill/>
              </a:ln>
              <a:effectLst>
                <a:outerShdw blurRad="190500" dist="38100" dir="2700000" algn="tl" rotWithShape="0">
                  <a:prstClr val="black">
                    <a:alpha val="14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35776A2-5CA4-606B-82EA-F1E019AD532A}"/>
                </a:ext>
              </a:extLst>
            </p:cNvPr>
            <p:cNvSpPr/>
            <p:nvPr userDrawn="1"/>
          </p:nvSpPr>
          <p:spPr bwMode="auto">
            <a:xfrm flipV="1">
              <a:off x="5151671" y="6717622"/>
              <a:ext cx="348033" cy="140378"/>
            </a:xfrm>
            <a:custGeom>
              <a:avLst/>
              <a:gdLst>
                <a:gd name="connsiteX0" fmla="*/ 174016 w 348033"/>
                <a:gd name="connsiteY0" fmla="*/ 140378 h 140378"/>
                <a:gd name="connsiteX1" fmla="*/ 342198 w 348033"/>
                <a:gd name="connsiteY1" fmla="*/ 28899 h 140378"/>
                <a:gd name="connsiteX2" fmla="*/ 348033 w 348033"/>
                <a:gd name="connsiteY2" fmla="*/ 0 h 140378"/>
                <a:gd name="connsiteX3" fmla="*/ 0 w 348033"/>
                <a:gd name="connsiteY3" fmla="*/ 0 h 140378"/>
                <a:gd name="connsiteX4" fmla="*/ 5834 w 348033"/>
                <a:gd name="connsiteY4" fmla="*/ 28899 h 140378"/>
                <a:gd name="connsiteX5" fmla="*/ 174016 w 348033"/>
                <a:gd name="connsiteY5" fmla="*/ 140378 h 14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8033" h="140378">
                  <a:moveTo>
                    <a:pt x="174016" y="140378"/>
                  </a:moveTo>
                  <a:cubicBezTo>
                    <a:pt x="249621" y="140378"/>
                    <a:pt x="314489" y="94411"/>
                    <a:pt x="342198" y="28899"/>
                  </a:cubicBezTo>
                  <a:lnTo>
                    <a:pt x="348033" y="0"/>
                  </a:lnTo>
                  <a:lnTo>
                    <a:pt x="0" y="0"/>
                  </a:lnTo>
                  <a:lnTo>
                    <a:pt x="5834" y="28899"/>
                  </a:lnTo>
                  <a:cubicBezTo>
                    <a:pt x="33543" y="94411"/>
                    <a:pt x="98412" y="140378"/>
                    <a:pt x="174016" y="140378"/>
                  </a:cubicBezTo>
                  <a:close/>
                </a:path>
              </a:pathLst>
            </a:cu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815E9B7-4978-9A31-64A8-98CF04E13C2B}"/>
                </a:ext>
              </a:extLst>
            </p:cNvPr>
            <p:cNvSpPr/>
            <p:nvPr userDrawn="1"/>
          </p:nvSpPr>
          <p:spPr bwMode="auto">
            <a:xfrm>
              <a:off x="8755868" y="558138"/>
              <a:ext cx="388132" cy="685800"/>
            </a:xfrm>
            <a:custGeom>
              <a:avLst/>
              <a:gdLst>
                <a:gd name="connsiteX0" fmla="*/ 342900 w 388132"/>
                <a:gd name="connsiteY0" fmla="*/ 0 h 685800"/>
                <a:gd name="connsiteX1" fmla="*/ 388132 w 388132"/>
                <a:gd name="connsiteY1" fmla="*/ 4560 h 685800"/>
                <a:gd name="connsiteX2" fmla="*/ 388132 w 388132"/>
                <a:gd name="connsiteY2" fmla="*/ 681240 h 685800"/>
                <a:gd name="connsiteX3" fmla="*/ 342900 w 388132"/>
                <a:gd name="connsiteY3" fmla="*/ 685800 h 685800"/>
                <a:gd name="connsiteX4" fmla="*/ 0 w 388132"/>
                <a:gd name="connsiteY4" fmla="*/ 342900 h 685800"/>
                <a:gd name="connsiteX5" fmla="*/ 342900 w 388132"/>
                <a:gd name="connsiteY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8132" h="685800">
                  <a:moveTo>
                    <a:pt x="342900" y="0"/>
                  </a:moveTo>
                  <a:lnTo>
                    <a:pt x="388132" y="4560"/>
                  </a:lnTo>
                  <a:lnTo>
                    <a:pt x="388132" y="681240"/>
                  </a:lnTo>
                  <a:lnTo>
                    <a:pt x="342900" y="685800"/>
                  </a:lnTo>
                  <a:cubicBezTo>
                    <a:pt x="153522" y="685800"/>
                    <a:pt x="0" y="532278"/>
                    <a:pt x="0" y="342900"/>
                  </a:cubicBezTo>
                  <a:cubicBezTo>
                    <a:pt x="0" y="153522"/>
                    <a:pt x="153522" y="0"/>
                    <a:pt x="342900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34168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16E23C2-334F-7442-3FE0-3C6CBE1970C4}"/>
              </a:ext>
            </a:extLst>
          </p:cNvPr>
          <p:cNvGrpSpPr/>
          <p:nvPr userDrawn="1"/>
        </p:nvGrpSpPr>
        <p:grpSpPr>
          <a:xfrm>
            <a:off x="0" y="1"/>
            <a:ext cx="9144001" cy="6858000"/>
            <a:chOff x="0" y="1"/>
            <a:chExt cx="9144001" cy="68580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A544263-8A59-8361-16FF-D9A0519CB29C}"/>
                </a:ext>
              </a:extLst>
            </p:cNvPr>
            <p:cNvSpPr/>
            <p:nvPr/>
          </p:nvSpPr>
          <p:spPr bwMode="auto">
            <a:xfrm flipH="1" flipV="1">
              <a:off x="8330878" y="6217214"/>
              <a:ext cx="365051" cy="365051"/>
            </a:xfrm>
            <a:prstGeom prst="ellipse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3D7CF22-6AF5-6D0E-B2DA-87E75B6B2433}"/>
                </a:ext>
              </a:extLst>
            </p:cNvPr>
            <p:cNvSpPr/>
            <p:nvPr/>
          </p:nvSpPr>
          <p:spPr bwMode="auto">
            <a:xfrm flipH="1" flipV="1">
              <a:off x="6999506" y="873223"/>
              <a:ext cx="2144494" cy="5111554"/>
            </a:xfrm>
            <a:custGeom>
              <a:avLst/>
              <a:gdLst>
                <a:gd name="connsiteX0" fmla="*/ 0 w 2144494"/>
                <a:gd name="connsiteY0" fmla="*/ 5111554 h 5111554"/>
                <a:gd name="connsiteX1" fmla="*/ 0 w 2144494"/>
                <a:gd name="connsiteY1" fmla="*/ 0 h 5111554"/>
                <a:gd name="connsiteX2" fmla="*/ 70209 w 2144494"/>
                <a:gd name="connsiteY2" fmla="*/ 10715 h 5111554"/>
                <a:gd name="connsiteX3" fmla="*/ 2144494 w 2144494"/>
                <a:gd name="connsiteY3" fmla="*/ 2555777 h 5111554"/>
                <a:gd name="connsiteX4" fmla="*/ 70209 w 2144494"/>
                <a:gd name="connsiteY4" fmla="*/ 5100839 h 511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494" h="5111554">
                  <a:moveTo>
                    <a:pt x="0" y="5111554"/>
                  </a:moveTo>
                  <a:lnTo>
                    <a:pt x="0" y="0"/>
                  </a:lnTo>
                  <a:lnTo>
                    <a:pt x="70209" y="10715"/>
                  </a:lnTo>
                  <a:cubicBezTo>
                    <a:pt x="1254001" y="252954"/>
                    <a:pt x="2144494" y="1300373"/>
                    <a:pt x="2144494" y="2555777"/>
                  </a:cubicBezTo>
                  <a:cubicBezTo>
                    <a:pt x="2144494" y="3811182"/>
                    <a:pt x="1254001" y="4858600"/>
                    <a:pt x="70209" y="5100839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5191DD9-CA91-6335-3045-F5038DCBFDB9}"/>
                </a:ext>
              </a:extLst>
            </p:cNvPr>
            <p:cNvSpPr/>
            <p:nvPr/>
          </p:nvSpPr>
          <p:spPr bwMode="auto">
            <a:xfrm flipH="1">
              <a:off x="8150570" y="1"/>
              <a:ext cx="993431" cy="1012005"/>
            </a:xfrm>
            <a:custGeom>
              <a:avLst/>
              <a:gdLst>
                <a:gd name="connsiteX0" fmla="*/ 993431 w 993431"/>
                <a:gd name="connsiteY0" fmla="*/ 0 h 1012005"/>
                <a:gd name="connsiteX1" fmla="*/ 754225 w 993431"/>
                <a:gd name="connsiteY1" fmla="*/ 0 h 1012005"/>
                <a:gd name="connsiteX2" fmla="*/ 739436 w 993431"/>
                <a:gd name="connsiteY2" fmla="*/ 146696 h 1012005"/>
                <a:gd name="connsiteX3" fmla="*/ 49005 w 993431"/>
                <a:gd name="connsiteY3" fmla="*/ 770923 h 1012005"/>
                <a:gd name="connsiteX4" fmla="*/ 0 w 993431"/>
                <a:gd name="connsiteY4" fmla="*/ 773397 h 1012005"/>
                <a:gd name="connsiteX5" fmla="*/ 0 w 993431"/>
                <a:gd name="connsiteY5" fmla="*/ 1012005 h 1012005"/>
                <a:gd name="connsiteX6" fmla="*/ 73401 w 993431"/>
                <a:gd name="connsiteY6" fmla="*/ 1008299 h 1012005"/>
                <a:gd name="connsiteX7" fmla="*/ 988737 w 993431"/>
                <a:gd name="connsiteY7" fmla="*/ 92963 h 1012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3431" h="1012005">
                  <a:moveTo>
                    <a:pt x="993431" y="0"/>
                  </a:moveTo>
                  <a:lnTo>
                    <a:pt x="754225" y="0"/>
                  </a:lnTo>
                  <a:lnTo>
                    <a:pt x="739436" y="146696"/>
                  </a:lnTo>
                  <a:cubicBezTo>
                    <a:pt x="671305" y="479648"/>
                    <a:pt x="392885" y="736000"/>
                    <a:pt x="49005" y="770923"/>
                  </a:cubicBezTo>
                  <a:lnTo>
                    <a:pt x="0" y="773397"/>
                  </a:lnTo>
                  <a:lnTo>
                    <a:pt x="0" y="1012005"/>
                  </a:lnTo>
                  <a:lnTo>
                    <a:pt x="73401" y="1008299"/>
                  </a:lnTo>
                  <a:cubicBezTo>
                    <a:pt x="556031" y="959285"/>
                    <a:pt x="939723" y="575594"/>
                    <a:pt x="988737" y="92963"/>
                  </a:cubicBezTo>
                  <a:close/>
                </a:path>
              </a:pathLst>
            </a:cu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A6DEF03-1ADE-7217-5D43-7EF6EB17C257}"/>
                </a:ext>
              </a:extLst>
            </p:cNvPr>
            <p:cNvSpPr/>
            <p:nvPr/>
          </p:nvSpPr>
          <p:spPr bwMode="auto">
            <a:xfrm flipH="1">
              <a:off x="412191" y="93994"/>
              <a:ext cx="685800" cy="685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ABAA6F-216E-7F81-DC8B-8571B4095075}"/>
                </a:ext>
              </a:extLst>
            </p:cNvPr>
            <p:cNvSpPr/>
            <p:nvPr/>
          </p:nvSpPr>
          <p:spPr bwMode="auto">
            <a:xfrm flipH="1" flipV="1">
              <a:off x="2514968" y="6166275"/>
              <a:ext cx="365051" cy="365051"/>
            </a:xfrm>
            <a:prstGeom prst="ellipse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B3C9A4-85E4-22AA-74C8-726C5090E0EC}"/>
                </a:ext>
              </a:extLst>
            </p:cNvPr>
            <p:cNvGrpSpPr/>
            <p:nvPr/>
          </p:nvGrpSpPr>
          <p:grpSpPr>
            <a:xfrm>
              <a:off x="0" y="3096302"/>
              <a:ext cx="5681986" cy="3761699"/>
              <a:chOff x="0" y="3096302"/>
              <a:chExt cx="5681986" cy="3761699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605680A-C4BE-64BF-EB1A-A0D5BC9593F6}"/>
                  </a:ext>
                </a:extLst>
              </p:cNvPr>
              <p:cNvSpPr/>
              <p:nvPr/>
            </p:nvSpPr>
            <p:spPr bwMode="auto">
              <a:xfrm>
                <a:off x="1" y="3096302"/>
                <a:ext cx="5396623" cy="3761699"/>
              </a:xfrm>
              <a:custGeom>
                <a:avLst/>
                <a:gdLst>
                  <a:gd name="connsiteX0" fmla="*/ 0 w 5396623"/>
                  <a:gd name="connsiteY0" fmla="*/ 0 h 3761699"/>
                  <a:gd name="connsiteX1" fmla="*/ 81084 w 5396623"/>
                  <a:gd name="connsiteY1" fmla="*/ 293232 h 3761699"/>
                  <a:gd name="connsiteX2" fmla="*/ 1221047 w 5396623"/>
                  <a:gd name="connsiteY2" fmla="*/ 2882955 h 3761699"/>
                  <a:gd name="connsiteX3" fmla="*/ 5383879 w 5396623"/>
                  <a:gd name="connsiteY3" fmla="*/ 3647530 h 3761699"/>
                  <a:gd name="connsiteX4" fmla="*/ 5393964 w 5396623"/>
                  <a:gd name="connsiteY4" fmla="*/ 3732487 h 3761699"/>
                  <a:gd name="connsiteX5" fmla="*/ 5384856 w 5396623"/>
                  <a:gd name="connsiteY5" fmla="*/ 3761699 h 3761699"/>
                  <a:gd name="connsiteX6" fmla="*/ 0 w 5396623"/>
                  <a:gd name="connsiteY6" fmla="*/ 3761699 h 3761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96623" h="3761699">
                    <a:moveTo>
                      <a:pt x="0" y="0"/>
                    </a:moveTo>
                    <a:lnTo>
                      <a:pt x="81084" y="293232"/>
                    </a:lnTo>
                    <a:cubicBezTo>
                      <a:pt x="370428" y="1329049"/>
                      <a:pt x="708527" y="2410374"/>
                      <a:pt x="1221047" y="2882955"/>
                    </a:cubicBezTo>
                    <a:cubicBezTo>
                      <a:pt x="2246085" y="3828118"/>
                      <a:pt x="5182486" y="3229709"/>
                      <a:pt x="5383879" y="3647530"/>
                    </a:cubicBezTo>
                    <a:cubicBezTo>
                      <a:pt x="5396466" y="3673644"/>
                      <a:pt x="5399522" y="3702067"/>
                      <a:pt x="5393964" y="3732487"/>
                    </a:cubicBezTo>
                    <a:lnTo>
                      <a:pt x="5384856" y="3761699"/>
                    </a:lnTo>
                    <a:lnTo>
                      <a:pt x="0" y="376169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38100" dir="18900000" algn="bl" rotWithShape="0">
                  <a:prstClr val="black">
                    <a:alpha val="18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58B3830-7619-AAD9-C9FA-9688849A1080}"/>
                  </a:ext>
                </a:extLst>
              </p:cNvPr>
              <p:cNvSpPr/>
              <p:nvPr/>
            </p:nvSpPr>
            <p:spPr bwMode="auto">
              <a:xfrm>
                <a:off x="1" y="4022474"/>
                <a:ext cx="5681985" cy="2835527"/>
              </a:xfrm>
              <a:custGeom>
                <a:avLst/>
                <a:gdLst>
                  <a:gd name="connsiteX0" fmla="*/ 5191796 w 5681985"/>
                  <a:gd name="connsiteY0" fmla="*/ 2681088 h 2835527"/>
                  <a:gd name="connsiteX1" fmla="*/ 5416515 w 5681985"/>
                  <a:gd name="connsiteY1" fmla="*/ 2707628 h 2835527"/>
                  <a:gd name="connsiteX2" fmla="*/ 5660515 w 5681985"/>
                  <a:gd name="connsiteY2" fmla="*/ 2814082 h 2835527"/>
                  <a:gd name="connsiteX3" fmla="*/ 5681985 w 5681985"/>
                  <a:gd name="connsiteY3" fmla="*/ 2835527 h 2835527"/>
                  <a:gd name="connsiteX4" fmla="*/ 3609391 w 5681985"/>
                  <a:gd name="connsiteY4" fmla="*/ 2835527 h 2835527"/>
                  <a:gd name="connsiteX5" fmla="*/ 3737878 w 5681985"/>
                  <a:gd name="connsiteY5" fmla="*/ 2824028 h 2835527"/>
                  <a:gd name="connsiteX6" fmla="*/ 5191796 w 5681985"/>
                  <a:gd name="connsiteY6" fmla="*/ 2681088 h 2835527"/>
                  <a:gd name="connsiteX7" fmla="*/ 0 w 5681985"/>
                  <a:gd name="connsiteY7" fmla="*/ 0 h 2835527"/>
                  <a:gd name="connsiteX8" fmla="*/ 87673 w 5681985"/>
                  <a:gd name="connsiteY8" fmla="*/ 306554 h 2835527"/>
                  <a:gd name="connsiteX9" fmla="*/ 1067221 w 5681985"/>
                  <a:gd name="connsiteY9" fmla="*/ 2367205 h 2835527"/>
                  <a:gd name="connsiteX10" fmla="*/ 2113421 w 5681985"/>
                  <a:gd name="connsiteY10" fmla="*/ 2827470 h 2835527"/>
                  <a:gd name="connsiteX11" fmla="*/ 2183125 w 5681985"/>
                  <a:gd name="connsiteY11" fmla="*/ 2835527 h 2835527"/>
                  <a:gd name="connsiteX12" fmla="*/ 0 w 5681985"/>
                  <a:gd name="connsiteY12" fmla="*/ 2835527 h 2835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681985" h="2835527">
                    <a:moveTo>
                      <a:pt x="5191796" y="2681088"/>
                    </a:moveTo>
                    <a:cubicBezTo>
                      <a:pt x="5282616" y="2682281"/>
                      <a:pt x="5358516" y="2690317"/>
                      <a:pt x="5416515" y="2707628"/>
                    </a:cubicBezTo>
                    <a:cubicBezTo>
                      <a:pt x="5532512" y="2742251"/>
                      <a:pt x="5612589" y="2777357"/>
                      <a:pt x="5660515" y="2814082"/>
                    </a:cubicBezTo>
                    <a:lnTo>
                      <a:pt x="5681985" y="2835527"/>
                    </a:lnTo>
                    <a:lnTo>
                      <a:pt x="3609391" y="2835527"/>
                    </a:lnTo>
                    <a:lnTo>
                      <a:pt x="3737878" y="2824028"/>
                    </a:lnTo>
                    <a:cubicBezTo>
                      <a:pt x="4325177" y="2764336"/>
                      <a:pt x="4858788" y="2676713"/>
                      <a:pt x="5191796" y="2681088"/>
                    </a:cubicBezTo>
                    <a:close/>
                    <a:moveTo>
                      <a:pt x="0" y="0"/>
                    </a:moveTo>
                    <a:lnTo>
                      <a:pt x="87673" y="306554"/>
                    </a:lnTo>
                    <a:cubicBezTo>
                      <a:pt x="351908" y="1191255"/>
                      <a:pt x="664002" y="1982280"/>
                      <a:pt x="1067221" y="2367205"/>
                    </a:cubicBezTo>
                    <a:cubicBezTo>
                      <a:pt x="1336033" y="2623822"/>
                      <a:pt x="1703604" y="2761866"/>
                      <a:pt x="2113421" y="2827470"/>
                    </a:cubicBezTo>
                    <a:lnTo>
                      <a:pt x="2183125" y="2835527"/>
                    </a:lnTo>
                    <a:lnTo>
                      <a:pt x="0" y="283552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38100" dir="18900000" algn="bl" rotWithShape="0">
                  <a:prstClr val="black">
                    <a:alpha val="18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851B5DF-5BE5-AA4C-A470-92225C11F31A}"/>
                  </a:ext>
                </a:extLst>
              </p:cNvPr>
              <p:cNvSpPr/>
              <p:nvPr/>
            </p:nvSpPr>
            <p:spPr bwMode="auto">
              <a:xfrm>
                <a:off x="0" y="4772906"/>
                <a:ext cx="1085846" cy="2085095"/>
              </a:xfrm>
              <a:custGeom>
                <a:avLst/>
                <a:gdLst>
                  <a:gd name="connsiteX0" fmla="*/ 0 w 1085846"/>
                  <a:gd name="connsiteY0" fmla="*/ 0 h 2085095"/>
                  <a:gd name="connsiteX1" fmla="*/ 109216 w 1085846"/>
                  <a:gd name="connsiteY1" fmla="*/ 347023 h 2085095"/>
                  <a:gd name="connsiteX2" fmla="*/ 952458 w 1085846"/>
                  <a:gd name="connsiteY2" fmla="*/ 1974577 h 2085095"/>
                  <a:gd name="connsiteX3" fmla="*/ 1057781 w 1085846"/>
                  <a:gd name="connsiteY3" fmla="*/ 2065341 h 2085095"/>
                  <a:gd name="connsiteX4" fmla="*/ 1085846 w 1085846"/>
                  <a:gd name="connsiteY4" fmla="*/ 2085095 h 2085095"/>
                  <a:gd name="connsiteX5" fmla="*/ 0 w 1085846"/>
                  <a:gd name="connsiteY5" fmla="*/ 2085095 h 2085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85846" h="2085095">
                    <a:moveTo>
                      <a:pt x="0" y="0"/>
                    </a:moveTo>
                    <a:lnTo>
                      <a:pt x="109216" y="347023"/>
                    </a:lnTo>
                    <a:cubicBezTo>
                      <a:pt x="343708" y="1051021"/>
                      <a:pt x="616442" y="1653806"/>
                      <a:pt x="952458" y="1974577"/>
                    </a:cubicBezTo>
                    <a:cubicBezTo>
                      <a:pt x="986059" y="2006654"/>
                      <a:pt x="1021204" y="2036879"/>
                      <a:pt x="1057781" y="2065341"/>
                    </a:cubicBezTo>
                    <a:lnTo>
                      <a:pt x="1085846" y="2085095"/>
                    </a:lnTo>
                    <a:lnTo>
                      <a:pt x="0" y="208509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14300" dist="38100" dir="18900000" algn="bl" rotWithShape="0">
                  <a:prstClr val="black">
                    <a:alpha val="18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52387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B10E16C-C207-803A-2B90-B61D0EA1F5D4}"/>
              </a:ext>
            </a:extLst>
          </p:cNvPr>
          <p:cNvSpPr/>
          <p:nvPr userDrawn="1"/>
        </p:nvSpPr>
        <p:spPr bwMode="auto">
          <a:xfrm>
            <a:off x="0" y="1"/>
            <a:ext cx="693420" cy="688385"/>
          </a:xfrm>
          <a:custGeom>
            <a:avLst/>
            <a:gdLst>
              <a:gd name="connsiteX0" fmla="*/ 440136 w 693420"/>
              <a:gd name="connsiteY0" fmla="*/ 0 h 688385"/>
              <a:gd name="connsiteX1" fmla="*/ 693420 w 693420"/>
              <a:gd name="connsiteY1" fmla="*/ 0 h 688385"/>
              <a:gd name="connsiteX2" fmla="*/ 5035 w 693420"/>
              <a:gd name="connsiteY2" fmla="*/ 688385 h 688385"/>
              <a:gd name="connsiteX3" fmla="*/ 0 w 693420"/>
              <a:gd name="connsiteY3" fmla="*/ 687877 h 688385"/>
              <a:gd name="connsiteX4" fmla="*/ 0 w 693420"/>
              <a:gd name="connsiteY4" fmla="*/ 434593 h 688385"/>
              <a:gd name="connsiteX5" fmla="*/ 5035 w 693420"/>
              <a:gd name="connsiteY5" fmla="*/ 435101 h 688385"/>
              <a:gd name="connsiteX6" fmla="*/ 440136 w 693420"/>
              <a:gd name="connsiteY6" fmla="*/ 0 h 6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3420" h="688385">
                <a:moveTo>
                  <a:pt x="440136" y="0"/>
                </a:moveTo>
                <a:lnTo>
                  <a:pt x="693420" y="0"/>
                </a:lnTo>
                <a:cubicBezTo>
                  <a:pt x="693420" y="380185"/>
                  <a:pt x="385220" y="688385"/>
                  <a:pt x="5035" y="688385"/>
                </a:cubicBezTo>
                <a:lnTo>
                  <a:pt x="0" y="687877"/>
                </a:lnTo>
                <a:lnTo>
                  <a:pt x="0" y="434593"/>
                </a:lnTo>
                <a:lnTo>
                  <a:pt x="5035" y="435101"/>
                </a:lnTo>
                <a:cubicBezTo>
                  <a:pt x="245335" y="435101"/>
                  <a:pt x="440136" y="240300"/>
                  <a:pt x="440136" y="0"/>
                </a:cubicBezTo>
                <a:close/>
              </a:path>
            </a:pathLst>
          </a:cu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2EC83-CC94-FACD-C34B-E0EFE4E3F8A7}"/>
              </a:ext>
            </a:extLst>
          </p:cNvPr>
          <p:cNvGrpSpPr/>
          <p:nvPr userDrawn="1"/>
        </p:nvGrpSpPr>
        <p:grpSpPr>
          <a:xfrm>
            <a:off x="5258398" y="1262934"/>
            <a:ext cx="3885603" cy="5595066"/>
            <a:chOff x="5258398" y="1262934"/>
            <a:chExt cx="3885603" cy="559506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606879-0B9C-835D-B070-2F24EFE11738}"/>
                </a:ext>
              </a:extLst>
            </p:cNvPr>
            <p:cNvSpPr/>
            <p:nvPr/>
          </p:nvSpPr>
          <p:spPr bwMode="auto">
            <a:xfrm>
              <a:off x="5258398" y="1262934"/>
              <a:ext cx="3885603" cy="5595066"/>
            </a:xfrm>
            <a:custGeom>
              <a:avLst/>
              <a:gdLst>
                <a:gd name="connsiteX0" fmla="*/ 3885603 w 3885603"/>
                <a:gd name="connsiteY0" fmla="*/ 0 h 5595066"/>
                <a:gd name="connsiteX1" fmla="*/ 3885603 w 3885603"/>
                <a:gd name="connsiteY1" fmla="*/ 5595066 h 5595066"/>
                <a:gd name="connsiteX2" fmla="*/ 0 w 3885603"/>
                <a:gd name="connsiteY2" fmla="*/ 5595066 h 5595066"/>
                <a:gd name="connsiteX3" fmla="*/ 53584 w 3885603"/>
                <a:gd name="connsiteY3" fmla="*/ 5586733 h 5595066"/>
                <a:gd name="connsiteX4" fmla="*/ 2855796 w 3885603"/>
                <a:gd name="connsiteY4" fmla="*/ 4541091 h 5595066"/>
                <a:gd name="connsiteX5" fmla="*/ 3883548 w 3885603"/>
                <a:gd name="connsiteY5" fmla="*/ 11108 h 5595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85603" h="5595066">
                  <a:moveTo>
                    <a:pt x="3885603" y="0"/>
                  </a:moveTo>
                  <a:lnTo>
                    <a:pt x="3885603" y="5595066"/>
                  </a:lnTo>
                  <a:lnTo>
                    <a:pt x="0" y="5595066"/>
                  </a:lnTo>
                  <a:lnTo>
                    <a:pt x="53584" y="5586733"/>
                  </a:lnTo>
                  <a:cubicBezTo>
                    <a:pt x="1073289" y="5426513"/>
                    <a:pt x="2324482" y="5196825"/>
                    <a:pt x="2855796" y="4541091"/>
                  </a:cubicBezTo>
                  <a:cubicBezTo>
                    <a:pt x="3564215" y="3666778"/>
                    <a:pt x="3641857" y="1395022"/>
                    <a:pt x="3883548" y="111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dist="38100" dir="13500000" sx="102000" sy="102000" algn="b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3A4F79D-6A79-7533-A671-E9914A49DE9E}"/>
                </a:ext>
              </a:extLst>
            </p:cNvPr>
            <p:cNvSpPr/>
            <p:nvPr/>
          </p:nvSpPr>
          <p:spPr bwMode="auto">
            <a:xfrm>
              <a:off x="7331336" y="3264692"/>
              <a:ext cx="1812665" cy="3593308"/>
            </a:xfrm>
            <a:custGeom>
              <a:avLst/>
              <a:gdLst>
                <a:gd name="connsiteX0" fmla="*/ 1812665 w 1812665"/>
                <a:gd name="connsiteY0" fmla="*/ 0 h 3593308"/>
                <a:gd name="connsiteX1" fmla="*/ 1812665 w 1812665"/>
                <a:gd name="connsiteY1" fmla="*/ 3593308 h 3593308"/>
                <a:gd name="connsiteX2" fmla="*/ 0 w 1812665"/>
                <a:gd name="connsiteY2" fmla="*/ 3593308 h 3593308"/>
                <a:gd name="connsiteX3" fmla="*/ 276022 w 1812665"/>
                <a:gd name="connsiteY3" fmla="*/ 3491130 h 3593308"/>
                <a:gd name="connsiteX4" fmla="*/ 1010449 w 1812665"/>
                <a:gd name="connsiteY4" fmla="*/ 2952445 h 3593308"/>
                <a:gd name="connsiteX5" fmla="*/ 1800080 w 1812665"/>
                <a:gd name="connsiteY5" fmla="*/ 108240 h 359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12665" h="3593308">
                  <a:moveTo>
                    <a:pt x="1812665" y="0"/>
                  </a:moveTo>
                  <a:lnTo>
                    <a:pt x="1812665" y="3593308"/>
                  </a:lnTo>
                  <a:lnTo>
                    <a:pt x="0" y="3593308"/>
                  </a:lnTo>
                  <a:lnTo>
                    <a:pt x="276022" y="3491130"/>
                  </a:lnTo>
                  <a:cubicBezTo>
                    <a:pt x="571409" y="3362608"/>
                    <a:pt x="825689" y="3188719"/>
                    <a:pt x="1010449" y="2952445"/>
                  </a:cubicBezTo>
                  <a:cubicBezTo>
                    <a:pt x="1441556" y="2401138"/>
                    <a:pt x="1654675" y="1280539"/>
                    <a:pt x="1800080" y="1082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dist="38100" dir="13500000" sx="102000" sy="102000" algn="b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896341B-3CEC-6417-B866-369A39A367DF}"/>
                </a:ext>
              </a:extLst>
            </p:cNvPr>
            <p:cNvSpPr/>
            <p:nvPr/>
          </p:nvSpPr>
          <p:spPr bwMode="auto">
            <a:xfrm>
              <a:off x="8234542" y="4825035"/>
              <a:ext cx="909458" cy="2032965"/>
            </a:xfrm>
            <a:custGeom>
              <a:avLst/>
              <a:gdLst>
                <a:gd name="connsiteX0" fmla="*/ 909458 w 909458"/>
                <a:gd name="connsiteY0" fmla="*/ 0 h 2032965"/>
                <a:gd name="connsiteX1" fmla="*/ 909458 w 909458"/>
                <a:gd name="connsiteY1" fmla="*/ 2032965 h 2032965"/>
                <a:gd name="connsiteX2" fmla="*/ 0 w 909458"/>
                <a:gd name="connsiteY2" fmla="*/ 2032965 h 2032965"/>
                <a:gd name="connsiteX3" fmla="*/ 78179 w 909458"/>
                <a:gd name="connsiteY3" fmla="*/ 1971367 h 2032965"/>
                <a:gd name="connsiteX4" fmla="*/ 285060 w 909458"/>
                <a:gd name="connsiteY4" fmla="*/ 1755258 h 2032965"/>
                <a:gd name="connsiteX5" fmla="*/ 886143 w 909458"/>
                <a:gd name="connsiteY5" fmla="*/ 123726 h 2032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58" h="2032965">
                  <a:moveTo>
                    <a:pt x="909458" y="0"/>
                  </a:moveTo>
                  <a:lnTo>
                    <a:pt x="909458" y="2032965"/>
                  </a:lnTo>
                  <a:lnTo>
                    <a:pt x="0" y="2032965"/>
                  </a:lnTo>
                  <a:lnTo>
                    <a:pt x="78179" y="1971367"/>
                  </a:lnTo>
                  <a:cubicBezTo>
                    <a:pt x="154162" y="1905842"/>
                    <a:pt x="223473" y="1834016"/>
                    <a:pt x="285060" y="1755258"/>
                  </a:cubicBezTo>
                  <a:cubicBezTo>
                    <a:pt x="562200" y="1400846"/>
                    <a:pt x="749253" y="811166"/>
                    <a:pt x="886143" y="1237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dist="38100" dir="13500000" sx="102000" sy="102000" algn="br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E9F036F-0AF6-0B70-7939-2C43B3649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42" y="273675"/>
            <a:ext cx="8613058" cy="4392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3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99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lement-Slide-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E9F036F-0AF6-0B70-7939-2C43B3649F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942" y="273675"/>
            <a:ext cx="8613058" cy="4392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3000" b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E2BEC82-8AD5-E548-C0AD-DE00E863D2ED}"/>
              </a:ext>
            </a:extLst>
          </p:cNvPr>
          <p:cNvGrpSpPr/>
          <p:nvPr userDrawn="1"/>
        </p:nvGrpSpPr>
        <p:grpSpPr>
          <a:xfrm>
            <a:off x="0" y="0"/>
            <a:ext cx="9144000" cy="6858001"/>
            <a:chOff x="0" y="0"/>
            <a:chExt cx="9144000" cy="68580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D5D32D1-8FFA-FE2B-F207-7C5726C10398}"/>
                </a:ext>
              </a:extLst>
            </p:cNvPr>
            <p:cNvGrpSpPr/>
            <p:nvPr/>
          </p:nvGrpSpPr>
          <p:grpSpPr>
            <a:xfrm>
              <a:off x="6976922" y="0"/>
              <a:ext cx="2167078" cy="6858001"/>
              <a:chOff x="6976922" y="0"/>
              <a:chExt cx="2167078" cy="6858001"/>
            </a:xfrm>
          </p:grpSpPr>
          <p:sp useBgFill="1"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9570FA8A-4185-3CBB-44AA-4263CBC2D054}"/>
                  </a:ext>
                </a:extLst>
              </p:cNvPr>
              <p:cNvSpPr/>
              <p:nvPr/>
            </p:nvSpPr>
            <p:spPr bwMode="auto">
              <a:xfrm>
                <a:off x="6976922" y="0"/>
                <a:ext cx="2167078" cy="6858000"/>
              </a:xfrm>
              <a:custGeom>
                <a:avLst/>
                <a:gdLst>
                  <a:gd name="connsiteX0" fmla="*/ 1805405 w 2167078"/>
                  <a:gd name="connsiteY0" fmla="*/ 0 h 6858000"/>
                  <a:gd name="connsiteX1" fmla="*/ 2167078 w 2167078"/>
                  <a:gd name="connsiteY1" fmla="*/ 0 h 6858000"/>
                  <a:gd name="connsiteX2" fmla="*/ 2167078 w 2167078"/>
                  <a:gd name="connsiteY2" fmla="*/ 6858000 h 6858000"/>
                  <a:gd name="connsiteX3" fmla="*/ 0 w 2167078"/>
                  <a:gd name="connsiteY3" fmla="*/ 6858000 h 6858000"/>
                  <a:gd name="connsiteX4" fmla="*/ 156602 w 2167078"/>
                  <a:gd name="connsiteY4" fmla="*/ 6785721 h 6858000"/>
                  <a:gd name="connsiteX5" fmla="*/ 1956501 w 2167078"/>
                  <a:gd name="connsiteY5" fmla="*/ 5364726 h 6858000"/>
                  <a:gd name="connsiteX6" fmla="*/ 1797888 w 2167078"/>
                  <a:gd name="connsiteY6" fmla="*/ 99094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67078" h="6858000">
                    <a:moveTo>
                      <a:pt x="1805405" y="0"/>
                    </a:moveTo>
                    <a:lnTo>
                      <a:pt x="2167078" y="0"/>
                    </a:lnTo>
                    <a:lnTo>
                      <a:pt x="2167078" y="6858000"/>
                    </a:lnTo>
                    <a:lnTo>
                      <a:pt x="0" y="6858000"/>
                    </a:lnTo>
                    <a:lnTo>
                      <a:pt x="156602" y="6785721"/>
                    </a:lnTo>
                    <a:cubicBezTo>
                      <a:pt x="925817" y="6418938"/>
                      <a:pt x="1684245" y="5962023"/>
                      <a:pt x="1956501" y="5364726"/>
                    </a:cubicBezTo>
                    <a:cubicBezTo>
                      <a:pt x="2501013" y="4170132"/>
                      <a:pt x="1737724" y="1349294"/>
                      <a:pt x="1797888" y="99094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88900" dist="38100" dir="13500000" algn="br" rotWithShape="0">
                  <a:prstClr val="black">
                    <a:alpha val="17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F619EB99-9BCD-A573-DDFB-4FEF28CFC02E}"/>
                  </a:ext>
                </a:extLst>
              </p:cNvPr>
              <p:cNvSpPr/>
              <p:nvPr/>
            </p:nvSpPr>
            <p:spPr bwMode="auto">
              <a:xfrm>
                <a:off x="7923642" y="0"/>
                <a:ext cx="1220358" cy="6858000"/>
              </a:xfrm>
              <a:custGeom>
                <a:avLst/>
                <a:gdLst>
                  <a:gd name="connsiteX0" fmla="*/ 1220358 w 1220358"/>
                  <a:gd name="connsiteY0" fmla="*/ 5916190 h 6858000"/>
                  <a:gd name="connsiteX1" fmla="*/ 1220358 w 1220358"/>
                  <a:gd name="connsiteY1" fmla="*/ 6858000 h 6858000"/>
                  <a:gd name="connsiteX2" fmla="*/ 0 w 1220358"/>
                  <a:gd name="connsiteY2" fmla="*/ 6858000 h 6858000"/>
                  <a:gd name="connsiteX3" fmla="*/ 191306 w 1220358"/>
                  <a:gd name="connsiteY3" fmla="*/ 6767992 h 6858000"/>
                  <a:gd name="connsiteX4" fmla="*/ 1187505 w 1220358"/>
                  <a:gd name="connsiteY4" fmla="*/ 5968682 h 6858000"/>
                  <a:gd name="connsiteX5" fmla="*/ 996051 w 1220358"/>
                  <a:gd name="connsiteY5" fmla="*/ 0 h 6858000"/>
                  <a:gd name="connsiteX6" fmla="*/ 1220358 w 1220358"/>
                  <a:gd name="connsiteY6" fmla="*/ 0 h 6858000"/>
                  <a:gd name="connsiteX7" fmla="*/ 1220358 w 1220358"/>
                  <a:gd name="connsiteY7" fmla="*/ 1617370 h 6858000"/>
                  <a:gd name="connsiteX8" fmla="*/ 1167037 w 1220358"/>
                  <a:gd name="connsiteY8" fmla="*/ 1268548 h 6858000"/>
                  <a:gd name="connsiteX9" fmla="*/ 1012786 w 1220358"/>
                  <a:gd name="connsiteY9" fmla="*/ 158815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20358" h="6858000">
                    <a:moveTo>
                      <a:pt x="1220358" y="5916190"/>
                    </a:moveTo>
                    <a:lnTo>
                      <a:pt x="1220358" y="6858000"/>
                    </a:lnTo>
                    <a:lnTo>
                      <a:pt x="0" y="6858000"/>
                    </a:lnTo>
                    <a:lnTo>
                      <a:pt x="191306" y="6767992"/>
                    </a:lnTo>
                    <a:cubicBezTo>
                      <a:pt x="601780" y="6557626"/>
                      <a:pt x="958949" y="6298582"/>
                      <a:pt x="1187505" y="5968682"/>
                    </a:cubicBezTo>
                    <a:close/>
                    <a:moveTo>
                      <a:pt x="996051" y="0"/>
                    </a:moveTo>
                    <a:lnTo>
                      <a:pt x="1220358" y="0"/>
                    </a:lnTo>
                    <a:lnTo>
                      <a:pt x="1220358" y="1617370"/>
                    </a:lnTo>
                    <a:lnTo>
                      <a:pt x="1167037" y="1268548"/>
                    </a:lnTo>
                    <a:cubicBezTo>
                      <a:pt x="1106412" y="870487"/>
                      <a:pt x="1050817" y="493539"/>
                      <a:pt x="1012786" y="158815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88900" dist="38100" dir="13500000" algn="br" rotWithShape="0">
                  <a:prstClr val="black">
                    <a:alpha val="17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528612F-6CC1-A04A-A967-E41AF041C309}"/>
                  </a:ext>
                </a:extLst>
              </p:cNvPr>
              <p:cNvSpPr/>
              <p:nvPr/>
            </p:nvSpPr>
            <p:spPr bwMode="auto">
              <a:xfrm>
                <a:off x="8746295" y="6544486"/>
                <a:ext cx="397705" cy="313515"/>
              </a:xfrm>
              <a:custGeom>
                <a:avLst/>
                <a:gdLst>
                  <a:gd name="connsiteX0" fmla="*/ 397705 w 397705"/>
                  <a:gd name="connsiteY0" fmla="*/ 0 h 313515"/>
                  <a:gd name="connsiteX1" fmla="*/ 397705 w 397705"/>
                  <a:gd name="connsiteY1" fmla="*/ 313515 h 313515"/>
                  <a:gd name="connsiteX2" fmla="*/ 0 w 397705"/>
                  <a:gd name="connsiteY2" fmla="*/ 313515 h 313515"/>
                  <a:gd name="connsiteX3" fmla="*/ 198117 w 397705"/>
                  <a:gd name="connsiteY3" fmla="*/ 175687 h 313515"/>
                  <a:gd name="connsiteX4" fmla="*/ 320585 w 397705"/>
                  <a:gd name="connsiteY4" fmla="*/ 73622 h 313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705" h="313515">
                    <a:moveTo>
                      <a:pt x="397705" y="0"/>
                    </a:moveTo>
                    <a:lnTo>
                      <a:pt x="397705" y="313515"/>
                    </a:lnTo>
                    <a:lnTo>
                      <a:pt x="0" y="313515"/>
                    </a:lnTo>
                    <a:lnTo>
                      <a:pt x="198117" y="175687"/>
                    </a:lnTo>
                    <a:cubicBezTo>
                      <a:pt x="240410" y="142614"/>
                      <a:pt x="281282" y="108606"/>
                      <a:pt x="320585" y="73622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88900" dist="38100" dir="13500000" algn="br" rotWithShape="0">
                  <a:prstClr val="black">
                    <a:alpha val="17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</p:grp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E5D6AFF-2987-E29A-085B-F89DB5A098E1}"/>
                </a:ext>
              </a:extLst>
            </p:cNvPr>
            <p:cNvSpPr/>
            <p:nvPr/>
          </p:nvSpPr>
          <p:spPr bwMode="auto">
            <a:xfrm>
              <a:off x="0" y="1"/>
              <a:ext cx="530942" cy="525907"/>
            </a:xfrm>
            <a:custGeom>
              <a:avLst/>
              <a:gdLst>
                <a:gd name="connsiteX0" fmla="*/ 337440 w 530942"/>
                <a:gd name="connsiteY0" fmla="*/ 0 h 525907"/>
                <a:gd name="connsiteX1" fmla="*/ 530942 w 530942"/>
                <a:gd name="connsiteY1" fmla="*/ 0 h 525907"/>
                <a:gd name="connsiteX2" fmla="*/ 5035 w 530942"/>
                <a:gd name="connsiteY2" fmla="*/ 525907 h 525907"/>
                <a:gd name="connsiteX3" fmla="*/ 0 w 530942"/>
                <a:gd name="connsiteY3" fmla="*/ 525400 h 525907"/>
                <a:gd name="connsiteX4" fmla="*/ 0 w 530942"/>
                <a:gd name="connsiteY4" fmla="*/ 331898 h 525907"/>
                <a:gd name="connsiteX5" fmla="*/ 5035 w 530942"/>
                <a:gd name="connsiteY5" fmla="*/ 332405 h 525907"/>
                <a:gd name="connsiteX6" fmla="*/ 337440 w 530942"/>
                <a:gd name="connsiteY6" fmla="*/ 0 h 52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0942" h="525907">
                  <a:moveTo>
                    <a:pt x="337440" y="0"/>
                  </a:moveTo>
                  <a:lnTo>
                    <a:pt x="530942" y="0"/>
                  </a:lnTo>
                  <a:cubicBezTo>
                    <a:pt x="530942" y="290450"/>
                    <a:pt x="295485" y="525907"/>
                    <a:pt x="5035" y="525907"/>
                  </a:cubicBezTo>
                  <a:lnTo>
                    <a:pt x="0" y="525400"/>
                  </a:lnTo>
                  <a:lnTo>
                    <a:pt x="0" y="331898"/>
                  </a:lnTo>
                  <a:lnTo>
                    <a:pt x="5035" y="332405"/>
                  </a:lnTo>
                  <a:cubicBezTo>
                    <a:pt x="188617" y="332405"/>
                    <a:pt x="337440" y="183582"/>
                    <a:pt x="337440" y="0"/>
                  </a:cubicBezTo>
                  <a:close/>
                </a:path>
              </a:pathLst>
            </a:cu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588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Us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A5BD80-9849-8829-DDCD-793F5970FE06}"/>
              </a:ext>
            </a:extLst>
          </p:cNvPr>
          <p:cNvGrpSpPr/>
          <p:nvPr userDrawn="1"/>
        </p:nvGrpSpPr>
        <p:grpSpPr>
          <a:xfrm>
            <a:off x="1" y="0"/>
            <a:ext cx="9144000" cy="6858001"/>
            <a:chOff x="1" y="0"/>
            <a:chExt cx="9144000" cy="68580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244FC4-A5C4-A1A3-F71C-230BFE2F2103}"/>
                </a:ext>
              </a:extLst>
            </p:cNvPr>
            <p:cNvSpPr/>
            <p:nvPr/>
          </p:nvSpPr>
          <p:spPr bwMode="auto">
            <a:xfrm flipV="1">
              <a:off x="294998" y="991091"/>
              <a:ext cx="365051" cy="365051"/>
            </a:xfrm>
            <a:prstGeom prst="ellipse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2CC8F5-E7A6-1899-9595-1B7F4A843927}"/>
                </a:ext>
              </a:extLst>
            </p:cNvPr>
            <p:cNvGrpSpPr/>
            <p:nvPr/>
          </p:nvGrpSpPr>
          <p:grpSpPr>
            <a:xfrm>
              <a:off x="30868" y="0"/>
              <a:ext cx="9113133" cy="3856437"/>
              <a:chOff x="30868" y="0"/>
              <a:chExt cx="9113133" cy="3856437"/>
            </a:xfrm>
          </p:grpSpPr>
          <p:sp useBgFill="1"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578484-AB62-02F8-D09B-B8F9AE95D1F0}"/>
                  </a:ext>
                </a:extLst>
              </p:cNvPr>
              <p:cNvSpPr/>
              <p:nvPr/>
            </p:nvSpPr>
            <p:spPr bwMode="auto">
              <a:xfrm rot="16200000">
                <a:off x="3068172" y="-2219392"/>
                <a:ext cx="3856437" cy="8295221"/>
              </a:xfrm>
              <a:custGeom>
                <a:avLst/>
                <a:gdLst>
                  <a:gd name="connsiteX0" fmla="*/ 3856437 w 3856437"/>
                  <a:gd name="connsiteY0" fmla="*/ 0 h 8295221"/>
                  <a:gd name="connsiteX1" fmla="*/ 3856437 w 3856437"/>
                  <a:gd name="connsiteY1" fmla="*/ 8295221 h 8295221"/>
                  <a:gd name="connsiteX2" fmla="*/ 0 w 3856437"/>
                  <a:gd name="connsiteY2" fmla="*/ 8295221 h 8295221"/>
                  <a:gd name="connsiteX3" fmla="*/ 18649 w 3856437"/>
                  <a:gd name="connsiteY3" fmla="*/ 8285110 h 8295221"/>
                  <a:gd name="connsiteX4" fmla="*/ 3421087 w 3856437"/>
                  <a:gd name="connsiteY4" fmla="*/ 6142108 h 8295221"/>
                  <a:gd name="connsiteX5" fmla="*/ 3344887 w 3856437"/>
                  <a:gd name="connsiteY5" fmla="*/ 446158 h 8295221"/>
                  <a:gd name="connsiteX6" fmla="*/ 3824411 w 3856437"/>
                  <a:gd name="connsiteY6" fmla="*/ 9348 h 829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6437" h="8295221">
                    <a:moveTo>
                      <a:pt x="3856437" y="0"/>
                    </a:moveTo>
                    <a:lnTo>
                      <a:pt x="3856437" y="8295221"/>
                    </a:lnTo>
                    <a:lnTo>
                      <a:pt x="0" y="8295221"/>
                    </a:lnTo>
                    <a:lnTo>
                      <a:pt x="18649" y="8285110"/>
                    </a:lnTo>
                    <a:cubicBezTo>
                      <a:pt x="898450" y="7827664"/>
                      <a:pt x="2934915" y="7208710"/>
                      <a:pt x="3421087" y="6142108"/>
                    </a:cubicBezTo>
                    <a:cubicBezTo>
                      <a:pt x="4043387" y="4776858"/>
                      <a:pt x="2957537" y="1287533"/>
                      <a:pt x="3344887" y="446158"/>
                    </a:cubicBezTo>
                    <a:cubicBezTo>
                      <a:pt x="3441724" y="235814"/>
                      <a:pt x="3613968" y="89764"/>
                      <a:pt x="3824411" y="9348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143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4070967-A7F3-1D1A-462E-3C928BF22D35}"/>
                  </a:ext>
                </a:extLst>
              </p:cNvPr>
              <p:cNvSpPr/>
              <p:nvPr/>
            </p:nvSpPr>
            <p:spPr bwMode="auto">
              <a:xfrm rot="16200000">
                <a:off x="2885360" y="-2854491"/>
                <a:ext cx="3404149" cy="9113133"/>
              </a:xfrm>
              <a:custGeom>
                <a:avLst/>
                <a:gdLst>
                  <a:gd name="connsiteX0" fmla="*/ 3404149 w 3404149"/>
                  <a:gd name="connsiteY0" fmla="*/ 6935739 h 9113133"/>
                  <a:gd name="connsiteX1" fmla="*/ 3404149 w 3404149"/>
                  <a:gd name="connsiteY1" fmla="*/ 9113133 h 9113133"/>
                  <a:gd name="connsiteX2" fmla="*/ 0 w 3404149"/>
                  <a:gd name="connsiteY2" fmla="*/ 9113133 h 9113133"/>
                  <a:gd name="connsiteX3" fmla="*/ 197540 w 3404149"/>
                  <a:gd name="connsiteY3" fmla="*/ 9056188 h 9113133"/>
                  <a:gd name="connsiteX4" fmla="*/ 3292649 w 3404149"/>
                  <a:gd name="connsiteY4" fmla="*/ 7302920 h 9113133"/>
                  <a:gd name="connsiteX5" fmla="*/ 3391454 w 3404149"/>
                  <a:gd name="connsiteY5" fmla="*/ 6998839 h 9113133"/>
                  <a:gd name="connsiteX6" fmla="*/ 3404149 w 3404149"/>
                  <a:gd name="connsiteY6" fmla="*/ 0 h 9113133"/>
                  <a:gd name="connsiteX7" fmla="*/ 3404149 w 3404149"/>
                  <a:gd name="connsiteY7" fmla="*/ 4848747 h 9113133"/>
                  <a:gd name="connsiteX8" fmla="*/ 3344364 w 3404149"/>
                  <a:gd name="connsiteY8" fmla="*/ 4351591 h 9113133"/>
                  <a:gd name="connsiteX9" fmla="*/ 2949749 w 3404149"/>
                  <a:gd name="connsiteY9" fmla="*/ 654470 h 9113133"/>
                  <a:gd name="connsiteX10" fmla="*/ 3339981 w 3404149"/>
                  <a:gd name="connsiteY10" fmla="*/ 22497 h 911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04149" h="9113133">
                    <a:moveTo>
                      <a:pt x="3404149" y="6935739"/>
                    </a:moveTo>
                    <a:lnTo>
                      <a:pt x="3404149" y="9113133"/>
                    </a:lnTo>
                    <a:lnTo>
                      <a:pt x="0" y="9113133"/>
                    </a:lnTo>
                    <a:lnTo>
                      <a:pt x="197540" y="9056188"/>
                    </a:lnTo>
                    <a:cubicBezTo>
                      <a:pt x="1300150" y="8742076"/>
                      <a:pt x="2853904" y="8311380"/>
                      <a:pt x="3292649" y="7302920"/>
                    </a:cubicBezTo>
                    <a:cubicBezTo>
                      <a:pt x="3332535" y="7211242"/>
                      <a:pt x="3365203" y="7109431"/>
                      <a:pt x="3391454" y="6998839"/>
                    </a:cubicBezTo>
                    <a:close/>
                    <a:moveTo>
                      <a:pt x="3404149" y="0"/>
                    </a:moveTo>
                    <a:lnTo>
                      <a:pt x="3404149" y="4848747"/>
                    </a:lnTo>
                    <a:lnTo>
                      <a:pt x="3344364" y="4351591"/>
                    </a:lnTo>
                    <a:cubicBezTo>
                      <a:pt x="3147653" y="2845592"/>
                      <a:pt x="2821161" y="1284906"/>
                      <a:pt x="2949749" y="654470"/>
                    </a:cubicBezTo>
                    <a:cubicBezTo>
                      <a:pt x="3021186" y="304228"/>
                      <a:pt x="3162697" y="108395"/>
                      <a:pt x="3339981" y="22497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143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688BA6B-D095-44A3-8BEB-1F6F18C9AB65}"/>
                  </a:ext>
                </a:extLst>
              </p:cNvPr>
              <p:cNvSpPr/>
              <p:nvPr/>
            </p:nvSpPr>
            <p:spPr bwMode="auto">
              <a:xfrm rot="16200000">
                <a:off x="3782984" y="-3256051"/>
                <a:ext cx="2104965" cy="8617068"/>
              </a:xfrm>
              <a:custGeom>
                <a:avLst/>
                <a:gdLst>
                  <a:gd name="connsiteX0" fmla="*/ 2104965 w 2104965"/>
                  <a:gd name="connsiteY0" fmla="*/ 7382179 h 8617068"/>
                  <a:gd name="connsiteX1" fmla="*/ 2104965 w 2104965"/>
                  <a:gd name="connsiteY1" fmla="*/ 8617068 h 8617068"/>
                  <a:gd name="connsiteX2" fmla="*/ 0 w 2104965"/>
                  <a:gd name="connsiteY2" fmla="*/ 8617068 h 8617068"/>
                  <a:gd name="connsiteX3" fmla="*/ 132536 w 2104965"/>
                  <a:gd name="connsiteY3" fmla="*/ 8574762 h 8617068"/>
                  <a:gd name="connsiteX4" fmla="*/ 2018895 w 2104965"/>
                  <a:gd name="connsiteY4" fmla="*/ 7495356 h 8617068"/>
                  <a:gd name="connsiteX5" fmla="*/ 2104965 w 2104965"/>
                  <a:gd name="connsiteY5" fmla="*/ 0 h 8617068"/>
                  <a:gd name="connsiteX6" fmla="*/ 2104965 w 2104965"/>
                  <a:gd name="connsiteY6" fmla="*/ 2772582 h 8617068"/>
                  <a:gd name="connsiteX7" fmla="*/ 2090016 w 2104965"/>
                  <a:gd name="connsiteY7" fmla="*/ 2674787 h 8617068"/>
                  <a:gd name="connsiteX8" fmla="*/ 1913711 w 2104965"/>
                  <a:gd name="connsiteY8" fmla="*/ 465415 h 8617068"/>
                  <a:gd name="connsiteX9" fmla="*/ 2069134 w 2104965"/>
                  <a:gd name="connsiteY9" fmla="*/ 50299 h 861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04965" h="8617068">
                    <a:moveTo>
                      <a:pt x="2104965" y="7382179"/>
                    </a:moveTo>
                    <a:lnTo>
                      <a:pt x="2104965" y="8617068"/>
                    </a:lnTo>
                    <a:lnTo>
                      <a:pt x="0" y="8617068"/>
                    </a:lnTo>
                    <a:lnTo>
                      <a:pt x="132536" y="8574762"/>
                    </a:lnTo>
                    <a:cubicBezTo>
                      <a:pt x="860653" y="8331304"/>
                      <a:pt x="1597153" y="8003221"/>
                      <a:pt x="2018895" y="7495356"/>
                    </a:cubicBezTo>
                    <a:close/>
                    <a:moveTo>
                      <a:pt x="2104965" y="0"/>
                    </a:moveTo>
                    <a:lnTo>
                      <a:pt x="2104965" y="2772582"/>
                    </a:lnTo>
                    <a:lnTo>
                      <a:pt x="2090016" y="2674787"/>
                    </a:lnTo>
                    <a:cubicBezTo>
                      <a:pt x="1944518" y="1719441"/>
                      <a:pt x="1827986" y="885706"/>
                      <a:pt x="1913711" y="465415"/>
                    </a:cubicBezTo>
                    <a:cubicBezTo>
                      <a:pt x="1949430" y="290294"/>
                      <a:pt x="2002667" y="153775"/>
                      <a:pt x="2069134" y="50299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143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92DD38-1FE6-9589-3FD0-1617E6DD7463}"/>
                </a:ext>
              </a:extLst>
            </p:cNvPr>
            <p:cNvSpPr/>
            <p:nvPr/>
          </p:nvSpPr>
          <p:spPr bwMode="auto">
            <a:xfrm flipV="1">
              <a:off x="1" y="4768502"/>
              <a:ext cx="2751751" cy="2089499"/>
            </a:xfrm>
            <a:custGeom>
              <a:avLst/>
              <a:gdLst>
                <a:gd name="connsiteX0" fmla="*/ 204367 w 2751751"/>
                <a:gd name="connsiteY0" fmla="*/ 2089499 h 2089499"/>
                <a:gd name="connsiteX1" fmla="*/ 2749429 w 2751751"/>
                <a:gd name="connsiteY1" fmla="*/ 15214 h 2089499"/>
                <a:gd name="connsiteX2" fmla="*/ 2751751 w 2751751"/>
                <a:gd name="connsiteY2" fmla="*/ 0 h 2089499"/>
                <a:gd name="connsiteX3" fmla="*/ 0 w 2751751"/>
                <a:gd name="connsiteY3" fmla="*/ 0 h 2089499"/>
                <a:gd name="connsiteX4" fmla="*/ 0 w 2751751"/>
                <a:gd name="connsiteY4" fmla="*/ 2079180 h 208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1751" h="2089499">
                  <a:moveTo>
                    <a:pt x="204367" y="2089499"/>
                  </a:moveTo>
                  <a:cubicBezTo>
                    <a:pt x="1459772" y="2089499"/>
                    <a:pt x="2507190" y="1199006"/>
                    <a:pt x="2749429" y="15214"/>
                  </a:cubicBezTo>
                  <a:lnTo>
                    <a:pt x="2751751" y="0"/>
                  </a:lnTo>
                  <a:lnTo>
                    <a:pt x="0" y="0"/>
                  </a:lnTo>
                  <a:lnTo>
                    <a:pt x="0" y="207918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1B59604-A72B-AD9B-9C74-E0D3753164C3}"/>
                </a:ext>
              </a:extLst>
            </p:cNvPr>
            <p:cNvSpPr/>
            <p:nvPr/>
          </p:nvSpPr>
          <p:spPr bwMode="auto">
            <a:xfrm>
              <a:off x="7772942" y="5493010"/>
              <a:ext cx="1371059" cy="1364990"/>
            </a:xfrm>
            <a:custGeom>
              <a:avLst/>
              <a:gdLst>
                <a:gd name="connsiteX0" fmla="*/ 1371059 w 1371059"/>
                <a:gd name="connsiteY0" fmla="*/ 0 h 1364990"/>
                <a:gd name="connsiteX1" fmla="*/ 1371059 w 1371059"/>
                <a:gd name="connsiteY1" fmla="*/ 319093 h 1364990"/>
                <a:gd name="connsiteX2" fmla="*/ 324203 w 1371059"/>
                <a:gd name="connsiteY2" fmla="*/ 1263792 h 1364990"/>
                <a:gd name="connsiteX3" fmla="*/ 319093 w 1371059"/>
                <a:gd name="connsiteY3" fmla="*/ 1364990 h 1364990"/>
                <a:gd name="connsiteX4" fmla="*/ 0 w 1371059"/>
                <a:gd name="connsiteY4" fmla="*/ 1364990 h 1364990"/>
                <a:gd name="connsiteX5" fmla="*/ 6757 w 1371059"/>
                <a:gd name="connsiteY5" fmla="*/ 1231166 h 1364990"/>
                <a:gd name="connsiteX6" fmla="*/ 1371059 w 1371059"/>
                <a:gd name="connsiteY6" fmla="*/ 0 h 136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059" h="1364990">
                  <a:moveTo>
                    <a:pt x="1371059" y="0"/>
                  </a:moveTo>
                  <a:lnTo>
                    <a:pt x="1371059" y="319093"/>
                  </a:lnTo>
                  <a:cubicBezTo>
                    <a:pt x="826219" y="319093"/>
                    <a:pt x="378091" y="733169"/>
                    <a:pt x="324203" y="1263792"/>
                  </a:cubicBezTo>
                  <a:lnTo>
                    <a:pt x="319093" y="1364990"/>
                  </a:lnTo>
                  <a:lnTo>
                    <a:pt x="0" y="1364990"/>
                  </a:lnTo>
                  <a:lnTo>
                    <a:pt x="6757" y="1231166"/>
                  </a:lnTo>
                  <a:cubicBezTo>
                    <a:pt x="76986" y="539639"/>
                    <a:pt x="661003" y="0"/>
                    <a:pt x="1371059" y="0"/>
                  </a:cubicBezTo>
                  <a:close/>
                </a:path>
              </a:pathLst>
            </a:cu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62ACC9-4567-70E5-A972-C05BEE3F3766}"/>
                </a:ext>
              </a:extLst>
            </p:cNvPr>
            <p:cNvSpPr/>
            <p:nvPr/>
          </p:nvSpPr>
          <p:spPr bwMode="auto">
            <a:xfrm>
              <a:off x="8151190" y="283144"/>
              <a:ext cx="685800" cy="685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8DB1C4-222B-8AE7-529A-C169FB7133A7}"/>
                </a:ext>
              </a:extLst>
            </p:cNvPr>
            <p:cNvSpPr/>
            <p:nvPr/>
          </p:nvSpPr>
          <p:spPr bwMode="auto">
            <a:xfrm flipV="1">
              <a:off x="8593360" y="6235374"/>
              <a:ext cx="365051" cy="365051"/>
            </a:xfrm>
            <a:prstGeom prst="ellipse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446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Us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AA5BD80-9849-8829-DDCD-793F5970FE06}"/>
              </a:ext>
            </a:extLst>
          </p:cNvPr>
          <p:cNvGrpSpPr/>
          <p:nvPr userDrawn="1"/>
        </p:nvGrpSpPr>
        <p:grpSpPr>
          <a:xfrm>
            <a:off x="1" y="0"/>
            <a:ext cx="9144000" cy="6858001"/>
            <a:chOff x="1" y="0"/>
            <a:chExt cx="9144000" cy="685800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244FC4-A5C4-A1A3-F71C-230BFE2F2103}"/>
                </a:ext>
              </a:extLst>
            </p:cNvPr>
            <p:cNvSpPr/>
            <p:nvPr/>
          </p:nvSpPr>
          <p:spPr bwMode="auto">
            <a:xfrm flipV="1">
              <a:off x="294998" y="991091"/>
              <a:ext cx="365051" cy="365051"/>
            </a:xfrm>
            <a:prstGeom prst="ellipse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2CC8F5-E7A6-1899-9595-1B7F4A843927}"/>
                </a:ext>
              </a:extLst>
            </p:cNvPr>
            <p:cNvGrpSpPr/>
            <p:nvPr/>
          </p:nvGrpSpPr>
          <p:grpSpPr>
            <a:xfrm>
              <a:off x="30868" y="0"/>
              <a:ext cx="9113133" cy="3856437"/>
              <a:chOff x="30868" y="0"/>
              <a:chExt cx="9113133" cy="3856437"/>
            </a:xfrm>
          </p:grpSpPr>
          <p:sp useBgFill="1"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0578484-AB62-02F8-D09B-B8F9AE95D1F0}"/>
                  </a:ext>
                </a:extLst>
              </p:cNvPr>
              <p:cNvSpPr/>
              <p:nvPr/>
            </p:nvSpPr>
            <p:spPr bwMode="auto">
              <a:xfrm rot="16200000">
                <a:off x="3068172" y="-2219392"/>
                <a:ext cx="3856437" cy="8295221"/>
              </a:xfrm>
              <a:custGeom>
                <a:avLst/>
                <a:gdLst>
                  <a:gd name="connsiteX0" fmla="*/ 3856437 w 3856437"/>
                  <a:gd name="connsiteY0" fmla="*/ 0 h 8295221"/>
                  <a:gd name="connsiteX1" fmla="*/ 3856437 w 3856437"/>
                  <a:gd name="connsiteY1" fmla="*/ 8295221 h 8295221"/>
                  <a:gd name="connsiteX2" fmla="*/ 0 w 3856437"/>
                  <a:gd name="connsiteY2" fmla="*/ 8295221 h 8295221"/>
                  <a:gd name="connsiteX3" fmla="*/ 18649 w 3856437"/>
                  <a:gd name="connsiteY3" fmla="*/ 8285110 h 8295221"/>
                  <a:gd name="connsiteX4" fmla="*/ 3421087 w 3856437"/>
                  <a:gd name="connsiteY4" fmla="*/ 6142108 h 8295221"/>
                  <a:gd name="connsiteX5" fmla="*/ 3344887 w 3856437"/>
                  <a:gd name="connsiteY5" fmla="*/ 446158 h 8295221"/>
                  <a:gd name="connsiteX6" fmla="*/ 3824411 w 3856437"/>
                  <a:gd name="connsiteY6" fmla="*/ 9348 h 829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56437" h="8295221">
                    <a:moveTo>
                      <a:pt x="3856437" y="0"/>
                    </a:moveTo>
                    <a:lnTo>
                      <a:pt x="3856437" y="8295221"/>
                    </a:lnTo>
                    <a:lnTo>
                      <a:pt x="0" y="8295221"/>
                    </a:lnTo>
                    <a:lnTo>
                      <a:pt x="18649" y="8285110"/>
                    </a:lnTo>
                    <a:cubicBezTo>
                      <a:pt x="898450" y="7827664"/>
                      <a:pt x="2934915" y="7208710"/>
                      <a:pt x="3421087" y="6142108"/>
                    </a:cubicBezTo>
                    <a:cubicBezTo>
                      <a:pt x="4043387" y="4776858"/>
                      <a:pt x="2957537" y="1287533"/>
                      <a:pt x="3344887" y="446158"/>
                    </a:cubicBezTo>
                    <a:cubicBezTo>
                      <a:pt x="3441724" y="235814"/>
                      <a:pt x="3613968" y="89764"/>
                      <a:pt x="3824411" y="9348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143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4070967-A7F3-1D1A-462E-3C928BF22D35}"/>
                  </a:ext>
                </a:extLst>
              </p:cNvPr>
              <p:cNvSpPr/>
              <p:nvPr/>
            </p:nvSpPr>
            <p:spPr bwMode="auto">
              <a:xfrm rot="16200000">
                <a:off x="2885360" y="-2854491"/>
                <a:ext cx="3404149" cy="9113133"/>
              </a:xfrm>
              <a:custGeom>
                <a:avLst/>
                <a:gdLst>
                  <a:gd name="connsiteX0" fmla="*/ 3404149 w 3404149"/>
                  <a:gd name="connsiteY0" fmla="*/ 6935739 h 9113133"/>
                  <a:gd name="connsiteX1" fmla="*/ 3404149 w 3404149"/>
                  <a:gd name="connsiteY1" fmla="*/ 9113133 h 9113133"/>
                  <a:gd name="connsiteX2" fmla="*/ 0 w 3404149"/>
                  <a:gd name="connsiteY2" fmla="*/ 9113133 h 9113133"/>
                  <a:gd name="connsiteX3" fmla="*/ 197540 w 3404149"/>
                  <a:gd name="connsiteY3" fmla="*/ 9056188 h 9113133"/>
                  <a:gd name="connsiteX4" fmla="*/ 3292649 w 3404149"/>
                  <a:gd name="connsiteY4" fmla="*/ 7302920 h 9113133"/>
                  <a:gd name="connsiteX5" fmla="*/ 3391454 w 3404149"/>
                  <a:gd name="connsiteY5" fmla="*/ 6998839 h 9113133"/>
                  <a:gd name="connsiteX6" fmla="*/ 3404149 w 3404149"/>
                  <a:gd name="connsiteY6" fmla="*/ 0 h 9113133"/>
                  <a:gd name="connsiteX7" fmla="*/ 3404149 w 3404149"/>
                  <a:gd name="connsiteY7" fmla="*/ 4848747 h 9113133"/>
                  <a:gd name="connsiteX8" fmla="*/ 3344364 w 3404149"/>
                  <a:gd name="connsiteY8" fmla="*/ 4351591 h 9113133"/>
                  <a:gd name="connsiteX9" fmla="*/ 2949749 w 3404149"/>
                  <a:gd name="connsiteY9" fmla="*/ 654470 h 9113133"/>
                  <a:gd name="connsiteX10" fmla="*/ 3339981 w 3404149"/>
                  <a:gd name="connsiteY10" fmla="*/ 22497 h 9113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404149" h="9113133">
                    <a:moveTo>
                      <a:pt x="3404149" y="6935739"/>
                    </a:moveTo>
                    <a:lnTo>
                      <a:pt x="3404149" y="9113133"/>
                    </a:lnTo>
                    <a:lnTo>
                      <a:pt x="0" y="9113133"/>
                    </a:lnTo>
                    <a:lnTo>
                      <a:pt x="197540" y="9056188"/>
                    </a:lnTo>
                    <a:cubicBezTo>
                      <a:pt x="1300150" y="8742076"/>
                      <a:pt x="2853904" y="8311380"/>
                      <a:pt x="3292649" y="7302920"/>
                    </a:cubicBezTo>
                    <a:cubicBezTo>
                      <a:pt x="3332535" y="7211242"/>
                      <a:pt x="3365203" y="7109431"/>
                      <a:pt x="3391454" y="6998839"/>
                    </a:cubicBezTo>
                    <a:close/>
                    <a:moveTo>
                      <a:pt x="3404149" y="0"/>
                    </a:moveTo>
                    <a:lnTo>
                      <a:pt x="3404149" y="4848747"/>
                    </a:lnTo>
                    <a:lnTo>
                      <a:pt x="3344364" y="4351591"/>
                    </a:lnTo>
                    <a:cubicBezTo>
                      <a:pt x="3147653" y="2845592"/>
                      <a:pt x="2821161" y="1284906"/>
                      <a:pt x="2949749" y="654470"/>
                    </a:cubicBezTo>
                    <a:cubicBezTo>
                      <a:pt x="3021186" y="304228"/>
                      <a:pt x="3162697" y="108395"/>
                      <a:pt x="3339981" y="22497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143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  <p:sp useBgFill="1"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688BA6B-D095-44A3-8BEB-1F6F18C9AB65}"/>
                  </a:ext>
                </a:extLst>
              </p:cNvPr>
              <p:cNvSpPr/>
              <p:nvPr/>
            </p:nvSpPr>
            <p:spPr bwMode="auto">
              <a:xfrm rot="16200000">
                <a:off x="3782984" y="-3256051"/>
                <a:ext cx="2104965" cy="8617068"/>
              </a:xfrm>
              <a:custGeom>
                <a:avLst/>
                <a:gdLst>
                  <a:gd name="connsiteX0" fmla="*/ 2104965 w 2104965"/>
                  <a:gd name="connsiteY0" fmla="*/ 7382179 h 8617068"/>
                  <a:gd name="connsiteX1" fmla="*/ 2104965 w 2104965"/>
                  <a:gd name="connsiteY1" fmla="*/ 8617068 h 8617068"/>
                  <a:gd name="connsiteX2" fmla="*/ 0 w 2104965"/>
                  <a:gd name="connsiteY2" fmla="*/ 8617068 h 8617068"/>
                  <a:gd name="connsiteX3" fmla="*/ 132536 w 2104965"/>
                  <a:gd name="connsiteY3" fmla="*/ 8574762 h 8617068"/>
                  <a:gd name="connsiteX4" fmla="*/ 2018895 w 2104965"/>
                  <a:gd name="connsiteY4" fmla="*/ 7495356 h 8617068"/>
                  <a:gd name="connsiteX5" fmla="*/ 2104965 w 2104965"/>
                  <a:gd name="connsiteY5" fmla="*/ 0 h 8617068"/>
                  <a:gd name="connsiteX6" fmla="*/ 2104965 w 2104965"/>
                  <a:gd name="connsiteY6" fmla="*/ 2772582 h 8617068"/>
                  <a:gd name="connsiteX7" fmla="*/ 2090016 w 2104965"/>
                  <a:gd name="connsiteY7" fmla="*/ 2674787 h 8617068"/>
                  <a:gd name="connsiteX8" fmla="*/ 1913711 w 2104965"/>
                  <a:gd name="connsiteY8" fmla="*/ 465415 h 8617068"/>
                  <a:gd name="connsiteX9" fmla="*/ 2069134 w 2104965"/>
                  <a:gd name="connsiteY9" fmla="*/ 50299 h 8617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04965" h="8617068">
                    <a:moveTo>
                      <a:pt x="2104965" y="7382179"/>
                    </a:moveTo>
                    <a:lnTo>
                      <a:pt x="2104965" y="8617068"/>
                    </a:lnTo>
                    <a:lnTo>
                      <a:pt x="0" y="8617068"/>
                    </a:lnTo>
                    <a:lnTo>
                      <a:pt x="132536" y="8574762"/>
                    </a:lnTo>
                    <a:cubicBezTo>
                      <a:pt x="860653" y="8331304"/>
                      <a:pt x="1597153" y="8003221"/>
                      <a:pt x="2018895" y="7495356"/>
                    </a:cubicBezTo>
                    <a:close/>
                    <a:moveTo>
                      <a:pt x="2104965" y="0"/>
                    </a:moveTo>
                    <a:lnTo>
                      <a:pt x="2104965" y="2772582"/>
                    </a:lnTo>
                    <a:lnTo>
                      <a:pt x="2090016" y="2674787"/>
                    </a:lnTo>
                    <a:cubicBezTo>
                      <a:pt x="1944518" y="1719441"/>
                      <a:pt x="1827986" y="885706"/>
                      <a:pt x="1913711" y="465415"/>
                    </a:cubicBezTo>
                    <a:cubicBezTo>
                      <a:pt x="1949430" y="290294"/>
                      <a:pt x="2002667" y="153775"/>
                      <a:pt x="2069134" y="50299"/>
                    </a:cubicBezTo>
                    <a:close/>
                  </a:path>
                </a:pathLst>
              </a:custGeom>
              <a:ln>
                <a:noFill/>
              </a:ln>
              <a:effectLst>
                <a:outerShdw blurRad="114300" dist="381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latin typeface="Montserrat" pitchFamily="2" charset="0"/>
                </a:endParaRPr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E92DD38-1FE6-9589-3FD0-1617E6DD7463}"/>
                </a:ext>
              </a:extLst>
            </p:cNvPr>
            <p:cNvSpPr/>
            <p:nvPr/>
          </p:nvSpPr>
          <p:spPr bwMode="auto">
            <a:xfrm flipV="1">
              <a:off x="1" y="4768502"/>
              <a:ext cx="2751751" cy="2089499"/>
            </a:xfrm>
            <a:custGeom>
              <a:avLst/>
              <a:gdLst>
                <a:gd name="connsiteX0" fmla="*/ 204367 w 2751751"/>
                <a:gd name="connsiteY0" fmla="*/ 2089499 h 2089499"/>
                <a:gd name="connsiteX1" fmla="*/ 2749429 w 2751751"/>
                <a:gd name="connsiteY1" fmla="*/ 15214 h 2089499"/>
                <a:gd name="connsiteX2" fmla="*/ 2751751 w 2751751"/>
                <a:gd name="connsiteY2" fmla="*/ 0 h 2089499"/>
                <a:gd name="connsiteX3" fmla="*/ 0 w 2751751"/>
                <a:gd name="connsiteY3" fmla="*/ 0 h 2089499"/>
                <a:gd name="connsiteX4" fmla="*/ 0 w 2751751"/>
                <a:gd name="connsiteY4" fmla="*/ 2079180 h 2089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1751" h="2089499">
                  <a:moveTo>
                    <a:pt x="204367" y="2089499"/>
                  </a:moveTo>
                  <a:cubicBezTo>
                    <a:pt x="1459772" y="2089499"/>
                    <a:pt x="2507190" y="1199006"/>
                    <a:pt x="2749429" y="15214"/>
                  </a:cubicBezTo>
                  <a:lnTo>
                    <a:pt x="2751751" y="0"/>
                  </a:lnTo>
                  <a:lnTo>
                    <a:pt x="0" y="0"/>
                  </a:lnTo>
                  <a:lnTo>
                    <a:pt x="0" y="2079180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1B59604-A72B-AD9B-9C74-E0D3753164C3}"/>
                </a:ext>
              </a:extLst>
            </p:cNvPr>
            <p:cNvSpPr/>
            <p:nvPr/>
          </p:nvSpPr>
          <p:spPr bwMode="auto">
            <a:xfrm>
              <a:off x="7772942" y="5493010"/>
              <a:ext cx="1371059" cy="1364990"/>
            </a:xfrm>
            <a:custGeom>
              <a:avLst/>
              <a:gdLst>
                <a:gd name="connsiteX0" fmla="*/ 1371059 w 1371059"/>
                <a:gd name="connsiteY0" fmla="*/ 0 h 1364990"/>
                <a:gd name="connsiteX1" fmla="*/ 1371059 w 1371059"/>
                <a:gd name="connsiteY1" fmla="*/ 319093 h 1364990"/>
                <a:gd name="connsiteX2" fmla="*/ 324203 w 1371059"/>
                <a:gd name="connsiteY2" fmla="*/ 1263792 h 1364990"/>
                <a:gd name="connsiteX3" fmla="*/ 319093 w 1371059"/>
                <a:gd name="connsiteY3" fmla="*/ 1364990 h 1364990"/>
                <a:gd name="connsiteX4" fmla="*/ 0 w 1371059"/>
                <a:gd name="connsiteY4" fmla="*/ 1364990 h 1364990"/>
                <a:gd name="connsiteX5" fmla="*/ 6757 w 1371059"/>
                <a:gd name="connsiteY5" fmla="*/ 1231166 h 1364990"/>
                <a:gd name="connsiteX6" fmla="*/ 1371059 w 1371059"/>
                <a:gd name="connsiteY6" fmla="*/ 0 h 136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059" h="1364990">
                  <a:moveTo>
                    <a:pt x="1371059" y="0"/>
                  </a:moveTo>
                  <a:lnTo>
                    <a:pt x="1371059" y="319093"/>
                  </a:lnTo>
                  <a:cubicBezTo>
                    <a:pt x="826219" y="319093"/>
                    <a:pt x="378091" y="733169"/>
                    <a:pt x="324203" y="1263792"/>
                  </a:cubicBezTo>
                  <a:lnTo>
                    <a:pt x="319093" y="1364990"/>
                  </a:lnTo>
                  <a:lnTo>
                    <a:pt x="0" y="1364990"/>
                  </a:lnTo>
                  <a:lnTo>
                    <a:pt x="6757" y="1231166"/>
                  </a:lnTo>
                  <a:cubicBezTo>
                    <a:pt x="76986" y="539639"/>
                    <a:pt x="661003" y="0"/>
                    <a:pt x="1371059" y="0"/>
                  </a:cubicBezTo>
                  <a:close/>
                </a:path>
              </a:pathLst>
            </a:cu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F62ACC9-4567-70E5-A972-C05BEE3F3766}"/>
                </a:ext>
              </a:extLst>
            </p:cNvPr>
            <p:cNvSpPr/>
            <p:nvPr/>
          </p:nvSpPr>
          <p:spPr bwMode="auto">
            <a:xfrm>
              <a:off x="8151190" y="283144"/>
              <a:ext cx="685800" cy="6858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98DB1C4-222B-8AE7-529A-C169FB7133A7}"/>
                </a:ext>
              </a:extLst>
            </p:cNvPr>
            <p:cNvSpPr/>
            <p:nvPr/>
          </p:nvSpPr>
          <p:spPr bwMode="auto">
            <a:xfrm flipV="1">
              <a:off x="8593360" y="6235374"/>
              <a:ext cx="365051" cy="365051"/>
            </a:xfrm>
            <a:prstGeom prst="ellipse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7B1A0B8-7681-BB3C-DA22-9281DE69BD8B}"/>
              </a:ext>
            </a:extLst>
          </p:cNvPr>
          <p:cNvSpPr txBox="1"/>
          <p:nvPr userDrawn="1"/>
        </p:nvSpPr>
        <p:spPr>
          <a:xfrm>
            <a:off x="1996533" y="5988181"/>
            <a:ext cx="51509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Attribution: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The presentation template is designed by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SketchBubble.com</a:t>
            </a:r>
            <a:endParaRPr lang="en-US" sz="2400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6610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55ED228B-CD6F-4D93-A075-1E2773C93620}" type="datetimeFigureOut">
              <a:rPr lang="en-US" smtClean="0"/>
              <a:pPr/>
              <a:t>8/8/2024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ontserrat" pitchFamily="2" charset="0"/>
              </a:defRPr>
            </a:lvl1pPr>
          </a:lstStyle>
          <a:p>
            <a:fld id="{E0142D3E-FA9B-4295-ADA1-4DDAF2079E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342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9" r:id="rId2"/>
    <p:sldLayoutId id="2147483683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s://iopscience.iop.org/article/10.3847/1538-4357/ad49a4#apjad49a4bib1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A309D47-7FF0-6FE3-50DD-5963A3A16990}"/>
              </a:ext>
            </a:extLst>
          </p:cNvPr>
          <p:cNvSpPr txBox="1"/>
          <p:nvPr/>
        </p:nvSpPr>
        <p:spPr>
          <a:xfrm>
            <a:off x="759124" y="1699840"/>
            <a:ext cx="762575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E5353"/>
                </a:solidFill>
                <a:latin typeface="Montserrat" pitchFamily="2" charset="0"/>
              </a:rPr>
              <a:t>Unveiling Hidden Gamma-Ray Sources: Discoveries with SEMIFIC III on Fermi-LAT Data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A66B0AB-FDC8-224D-807F-C988DF855D32}"/>
              </a:ext>
            </a:extLst>
          </p:cNvPr>
          <p:cNvGrpSpPr/>
          <p:nvPr/>
        </p:nvGrpSpPr>
        <p:grpSpPr>
          <a:xfrm>
            <a:off x="1748463" y="3610155"/>
            <a:ext cx="5647070" cy="2038146"/>
            <a:chOff x="1803862" y="2661844"/>
            <a:chExt cx="5647070" cy="20381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5BEEB11-F526-C027-35FC-5D77C61C718A}"/>
                </a:ext>
              </a:extLst>
            </p:cNvPr>
            <p:cNvGrpSpPr/>
            <p:nvPr/>
          </p:nvGrpSpPr>
          <p:grpSpPr>
            <a:xfrm>
              <a:off x="1803862" y="2661844"/>
              <a:ext cx="1528969" cy="2038146"/>
              <a:chOff x="1803862" y="2661844"/>
              <a:chExt cx="1528969" cy="2038146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93D8AA43-86B4-CD56-F5E0-5F64637DD02D}"/>
                  </a:ext>
                </a:extLst>
              </p:cNvPr>
              <p:cNvSpPr/>
              <p:nvPr/>
            </p:nvSpPr>
            <p:spPr bwMode="auto">
              <a:xfrm>
                <a:off x="1803862" y="3894194"/>
                <a:ext cx="1528969" cy="326528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VI" sz="1600" dirty="0">
                  <a:latin typeface="Montserrat Light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E961D24-EE42-B583-C7DA-E5932A8647B0}"/>
                  </a:ext>
                </a:extLst>
              </p:cNvPr>
              <p:cNvSpPr txBox="1"/>
              <p:nvPr/>
            </p:nvSpPr>
            <p:spPr>
              <a:xfrm>
                <a:off x="1860944" y="3905060"/>
                <a:ext cx="1324986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b="1" i="0" dirty="0">
                    <a:solidFill>
                      <a:schemeClr val="bg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Mehran </a:t>
                </a:r>
                <a:r>
                  <a:rPr lang="en-US" sz="1300" b="1" i="0" dirty="0" err="1">
                    <a:solidFill>
                      <a:schemeClr val="bg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Soor</a:t>
                </a:r>
                <a:endParaRPr lang="en-US" sz="1300" b="1" dirty="0">
                  <a:solidFill>
                    <a:schemeClr val="bg1"/>
                  </a:solidFill>
                  <a:latin typeface="Montserrat Medium" pitchFamily="2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1B9F0206-A6F1-4B46-66CA-95743149F161}"/>
                  </a:ext>
                </a:extLst>
              </p:cNvPr>
              <p:cNvSpPr/>
              <p:nvPr/>
            </p:nvSpPr>
            <p:spPr bwMode="auto">
              <a:xfrm rot="10800000">
                <a:off x="2440132" y="4541919"/>
                <a:ext cx="256428" cy="158071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VI" sz="1600" dirty="0">
                  <a:latin typeface="Montserrat Light" pitchFamily="2" charset="0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77F1759-3344-8207-791E-300B1274C974}"/>
                  </a:ext>
                </a:extLst>
              </p:cNvPr>
              <p:cNvSpPr/>
              <p:nvPr/>
            </p:nvSpPr>
            <p:spPr bwMode="auto">
              <a:xfrm>
                <a:off x="1993674" y="2661844"/>
                <a:ext cx="1149345" cy="11493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56799E-D1B2-7FE4-FC1F-4CD03D002766}"/>
                  </a:ext>
                </a:extLst>
              </p:cNvPr>
              <p:cNvSpPr txBox="1"/>
              <p:nvPr/>
            </p:nvSpPr>
            <p:spPr>
              <a:xfrm>
                <a:off x="1803862" y="4251542"/>
                <a:ext cx="152896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i="0" dirty="0">
                    <a:solidFill>
                      <a:schemeClr val="accent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KNTU</a:t>
                </a:r>
                <a:endParaRPr lang="en-US" sz="1100" b="1" dirty="0">
                  <a:solidFill>
                    <a:schemeClr val="accent1"/>
                  </a:solidFill>
                  <a:latin typeface="Montserrat Medium" pitchFamily="2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9E46D0-EE2B-8914-7856-555ED32D303C}"/>
                </a:ext>
              </a:extLst>
            </p:cNvPr>
            <p:cNvGrpSpPr/>
            <p:nvPr/>
          </p:nvGrpSpPr>
          <p:grpSpPr>
            <a:xfrm>
              <a:off x="3780290" y="2661844"/>
              <a:ext cx="1673885" cy="2038146"/>
              <a:chOff x="3780290" y="2661844"/>
              <a:chExt cx="1673885" cy="2038146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8F776C9-14AA-4B5E-A5C4-F27F8033B53C}"/>
                  </a:ext>
                </a:extLst>
              </p:cNvPr>
              <p:cNvSpPr/>
              <p:nvPr/>
            </p:nvSpPr>
            <p:spPr bwMode="auto">
              <a:xfrm>
                <a:off x="3852748" y="3894194"/>
                <a:ext cx="1528969" cy="326528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VI" sz="1600" dirty="0">
                  <a:latin typeface="Montserrat Light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A5CB1D1-7E94-98A6-AA5B-508A35AA36C6}"/>
                  </a:ext>
                </a:extLst>
              </p:cNvPr>
              <p:cNvSpPr txBox="1"/>
              <p:nvPr/>
            </p:nvSpPr>
            <p:spPr>
              <a:xfrm>
                <a:off x="3780290" y="3932850"/>
                <a:ext cx="167388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Fatemeh </a:t>
                </a:r>
                <a:r>
                  <a:rPr lang="en-US" sz="1200" b="1" i="0" dirty="0" err="1">
                    <a:solidFill>
                      <a:schemeClr val="bg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Akhondi</a:t>
                </a:r>
                <a:endParaRPr lang="en-US" sz="1200" b="1" dirty="0">
                  <a:solidFill>
                    <a:schemeClr val="bg1"/>
                  </a:solidFill>
                  <a:latin typeface="Montserrat Medium" pitchFamily="2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0224D27-FE49-976A-4052-25144E4DE699}"/>
                  </a:ext>
                </a:extLst>
              </p:cNvPr>
              <p:cNvSpPr/>
              <p:nvPr/>
            </p:nvSpPr>
            <p:spPr bwMode="auto">
              <a:xfrm rot="10800000">
                <a:off x="4489019" y="4541919"/>
                <a:ext cx="256428" cy="158071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VI" sz="1600" dirty="0">
                  <a:latin typeface="Montserrat Light" pitchFamily="2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0C52409-B0E9-D756-6C67-6A8519CF2D9E}"/>
                  </a:ext>
                </a:extLst>
              </p:cNvPr>
              <p:cNvSpPr/>
              <p:nvPr/>
            </p:nvSpPr>
            <p:spPr bwMode="auto">
              <a:xfrm>
                <a:off x="4042560" y="2661844"/>
                <a:ext cx="1149345" cy="11493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7E4F7FB-3EDF-B97E-E7E7-24352DD8C7DA}"/>
                  </a:ext>
                </a:extLst>
              </p:cNvPr>
              <p:cNvSpPr txBox="1"/>
              <p:nvPr/>
            </p:nvSpPr>
            <p:spPr>
              <a:xfrm>
                <a:off x="3852748" y="4251542"/>
                <a:ext cx="152896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i="0" dirty="0">
                    <a:solidFill>
                      <a:schemeClr val="accent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KNTU</a:t>
                </a:r>
                <a:endParaRPr lang="en-US" sz="1100" b="1" dirty="0">
                  <a:solidFill>
                    <a:schemeClr val="accent1"/>
                  </a:solidFill>
                  <a:latin typeface="Montserrat Medium" pitchFamily="2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D1D03F8-F79C-5627-88AF-4C2F2B49F460}"/>
                </a:ext>
              </a:extLst>
            </p:cNvPr>
            <p:cNvGrpSpPr/>
            <p:nvPr/>
          </p:nvGrpSpPr>
          <p:grpSpPr>
            <a:xfrm>
              <a:off x="5777047" y="2661844"/>
              <a:ext cx="1673885" cy="2038146"/>
              <a:chOff x="5777046" y="2661844"/>
              <a:chExt cx="1673885" cy="203814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A771F5F-73B5-A173-659B-128D058B6111}"/>
                  </a:ext>
                </a:extLst>
              </p:cNvPr>
              <p:cNvSpPr/>
              <p:nvPr/>
            </p:nvSpPr>
            <p:spPr bwMode="auto">
              <a:xfrm>
                <a:off x="5901633" y="3894194"/>
                <a:ext cx="1528969" cy="326528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VI" sz="1600" dirty="0">
                  <a:latin typeface="Montserrat Light" pitchFamily="2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D50587-2CA7-994E-274F-5CD0948D2489}"/>
                  </a:ext>
                </a:extLst>
              </p:cNvPr>
              <p:cNvSpPr txBox="1"/>
              <p:nvPr/>
            </p:nvSpPr>
            <p:spPr>
              <a:xfrm>
                <a:off x="5777046" y="3920449"/>
                <a:ext cx="167388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200" b="1" i="0" dirty="0">
                    <a:solidFill>
                      <a:schemeClr val="bg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Dr. Hadi </a:t>
                </a:r>
                <a:r>
                  <a:rPr lang="en-US" sz="1200" b="1" i="0" dirty="0" err="1">
                    <a:solidFill>
                      <a:schemeClr val="bg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Hedayadi</a:t>
                </a:r>
                <a:endParaRPr lang="en-US" sz="1200" b="1" dirty="0">
                  <a:solidFill>
                    <a:schemeClr val="bg1"/>
                  </a:solidFill>
                  <a:latin typeface="Montserrat Medium" pitchFamily="2" charset="0"/>
                  <a:ea typeface="Verdana" panose="020B0604030504040204" pitchFamily="34" charset="0"/>
                </a:endParaRPr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EA061CC5-8879-4803-4C63-AF43B4F972A7}"/>
                  </a:ext>
                </a:extLst>
              </p:cNvPr>
              <p:cNvSpPr/>
              <p:nvPr/>
            </p:nvSpPr>
            <p:spPr bwMode="auto">
              <a:xfrm rot="10800000">
                <a:off x="6537904" y="4541919"/>
                <a:ext cx="256428" cy="158071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VI" sz="1600" dirty="0">
                  <a:latin typeface="Montserrat Light" pitchFamily="2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9960F95-7CB8-5C9D-C6BF-9BA0A240DE8F}"/>
                  </a:ext>
                </a:extLst>
              </p:cNvPr>
              <p:cNvSpPr/>
              <p:nvPr/>
            </p:nvSpPr>
            <p:spPr bwMode="auto">
              <a:xfrm>
                <a:off x="6091445" y="2661844"/>
                <a:ext cx="1149345" cy="114934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9C53A04-E255-F521-D3D7-2F42E40586D2}"/>
                  </a:ext>
                </a:extLst>
              </p:cNvPr>
              <p:cNvSpPr txBox="1"/>
              <p:nvPr/>
            </p:nvSpPr>
            <p:spPr>
              <a:xfrm>
                <a:off x="5901633" y="4251542"/>
                <a:ext cx="152896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1" i="0" dirty="0">
                    <a:solidFill>
                      <a:schemeClr val="accent1"/>
                    </a:solidFill>
                    <a:effectLst/>
                    <a:latin typeface="Montserrat Medium" pitchFamily="2" charset="0"/>
                    <a:ea typeface="Verdana" panose="020B0604030504040204" pitchFamily="34" charset="0"/>
                  </a:rPr>
                  <a:t>Prof at KNTU (Supervisor)</a:t>
                </a:r>
                <a:endParaRPr lang="en-US" sz="1100" b="1" dirty="0">
                  <a:solidFill>
                    <a:schemeClr val="accent1"/>
                  </a:solidFill>
                  <a:latin typeface="Montserrat Medium" pitchFamily="2" charset="0"/>
                  <a:ea typeface="Verdana" panose="020B0604030504040204" pitchFamily="34" charset="0"/>
                </a:endParaRPr>
              </a:p>
            </p:txBody>
          </p:sp>
        </p:grp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85E7B06-DEFC-9498-BE52-3BA89346EF62}"/>
              </a:ext>
            </a:extLst>
          </p:cNvPr>
          <p:cNvSpPr/>
          <p:nvPr/>
        </p:nvSpPr>
        <p:spPr>
          <a:xfrm>
            <a:off x="2104473" y="3714110"/>
            <a:ext cx="816946" cy="872059"/>
          </a:xfrm>
          <a:custGeom>
            <a:avLst/>
            <a:gdLst>
              <a:gd name="connsiteX0" fmla="*/ 144458 w 569370"/>
              <a:gd name="connsiteY0" fmla="*/ 290426 h 607781"/>
              <a:gd name="connsiteX1" fmla="*/ 128006 w 569370"/>
              <a:gd name="connsiteY1" fmla="*/ 287222 h 607781"/>
              <a:gd name="connsiteX2" fmla="*/ 135886 w 569370"/>
              <a:gd name="connsiteY2" fmla="*/ 213447 h 607781"/>
              <a:gd name="connsiteX3" fmla="*/ 139003 w 569370"/>
              <a:gd name="connsiteY3" fmla="*/ 128847 h 607781"/>
              <a:gd name="connsiteX4" fmla="*/ 130257 w 569370"/>
              <a:gd name="connsiteY4" fmla="*/ 62432 h 607781"/>
              <a:gd name="connsiteX5" fmla="*/ 139955 w 569370"/>
              <a:gd name="connsiteY5" fmla="*/ 35069 h 607781"/>
              <a:gd name="connsiteX6" fmla="*/ 181433 w 569370"/>
              <a:gd name="connsiteY6" fmla="*/ 27623 h 607781"/>
              <a:gd name="connsiteX7" fmla="*/ 184896 w 569370"/>
              <a:gd name="connsiteY7" fmla="*/ 17318 h 607781"/>
              <a:gd name="connsiteX8" fmla="*/ 198924 w 569370"/>
              <a:gd name="connsiteY8" fmla="*/ 6148 h 607781"/>
              <a:gd name="connsiteX9" fmla="*/ 275730 w 569370"/>
              <a:gd name="connsiteY9" fmla="*/ 6061 h 607781"/>
              <a:gd name="connsiteX10" fmla="*/ 304478 w 569370"/>
              <a:gd name="connsiteY10" fmla="*/ 0 h 607781"/>
              <a:gd name="connsiteX11" fmla="*/ 332447 w 569370"/>
              <a:gd name="connsiteY11" fmla="*/ 2771 h 607781"/>
              <a:gd name="connsiteX12" fmla="*/ 366304 w 569370"/>
              <a:gd name="connsiteY12" fmla="*/ 28488 h 607781"/>
              <a:gd name="connsiteX13" fmla="*/ 416527 w 569370"/>
              <a:gd name="connsiteY13" fmla="*/ 75421 h 607781"/>
              <a:gd name="connsiteX14" fmla="*/ 437049 w 569370"/>
              <a:gd name="connsiteY14" fmla="*/ 110663 h 607781"/>
              <a:gd name="connsiteX15" fmla="*/ 440166 w 569370"/>
              <a:gd name="connsiteY15" fmla="*/ 185824 h 607781"/>
              <a:gd name="connsiteX16" fmla="*/ 436703 w 569370"/>
              <a:gd name="connsiteY16" fmla="*/ 218296 h 607781"/>
              <a:gd name="connsiteX17" fmla="*/ 458697 w 569370"/>
              <a:gd name="connsiteY17" fmla="*/ 263843 h 607781"/>
              <a:gd name="connsiteX18" fmla="*/ 425965 w 569370"/>
              <a:gd name="connsiteY18" fmla="*/ 289387 h 607781"/>
              <a:gd name="connsiteX19" fmla="*/ 423714 w 569370"/>
              <a:gd name="connsiteY19" fmla="*/ 315624 h 607781"/>
              <a:gd name="connsiteX20" fmla="*/ 411678 w 569370"/>
              <a:gd name="connsiteY20" fmla="*/ 374592 h 607781"/>
              <a:gd name="connsiteX21" fmla="*/ 367343 w 569370"/>
              <a:gd name="connsiteY21" fmla="*/ 436505 h 607781"/>
              <a:gd name="connsiteX22" fmla="*/ 362407 w 569370"/>
              <a:gd name="connsiteY22" fmla="*/ 441094 h 607781"/>
              <a:gd name="connsiteX23" fmla="*/ 368556 w 569370"/>
              <a:gd name="connsiteY23" fmla="*/ 449840 h 607781"/>
              <a:gd name="connsiteX24" fmla="*/ 400941 w 569370"/>
              <a:gd name="connsiteY24" fmla="*/ 471920 h 607781"/>
              <a:gd name="connsiteX25" fmla="*/ 438175 w 569370"/>
              <a:gd name="connsiteY25" fmla="*/ 484390 h 607781"/>
              <a:gd name="connsiteX26" fmla="*/ 523986 w 569370"/>
              <a:gd name="connsiteY26" fmla="*/ 518939 h 607781"/>
              <a:gd name="connsiteX27" fmla="*/ 569273 w 569370"/>
              <a:gd name="connsiteY27" fmla="*/ 596092 h 607781"/>
              <a:gd name="connsiteX28" fmla="*/ 566329 w 569370"/>
              <a:gd name="connsiteY28" fmla="*/ 606743 h 607781"/>
              <a:gd name="connsiteX29" fmla="*/ 562606 w 569370"/>
              <a:gd name="connsiteY29" fmla="*/ 607089 h 607781"/>
              <a:gd name="connsiteX30" fmla="*/ 559142 w 569370"/>
              <a:gd name="connsiteY30" fmla="*/ 595746 h 607781"/>
              <a:gd name="connsiteX31" fmla="*/ 511171 w 569370"/>
              <a:gd name="connsiteY31" fmla="*/ 525001 h 607781"/>
              <a:gd name="connsiteX32" fmla="*/ 411591 w 569370"/>
              <a:gd name="connsiteY32" fmla="*/ 487247 h 607781"/>
              <a:gd name="connsiteX33" fmla="*/ 386999 w 569370"/>
              <a:gd name="connsiteY33" fmla="*/ 499716 h 607781"/>
              <a:gd name="connsiteX34" fmla="*/ 376348 w 569370"/>
              <a:gd name="connsiteY34" fmla="*/ 530629 h 607781"/>
              <a:gd name="connsiteX35" fmla="*/ 363706 w 569370"/>
              <a:gd name="connsiteY35" fmla="*/ 558771 h 607781"/>
              <a:gd name="connsiteX36" fmla="*/ 313311 w 569370"/>
              <a:gd name="connsiteY36" fmla="*/ 517034 h 607781"/>
              <a:gd name="connsiteX37" fmla="*/ 310712 w 569370"/>
              <a:gd name="connsiteY37" fmla="*/ 528378 h 607781"/>
              <a:gd name="connsiteX38" fmla="*/ 309501 w 569370"/>
              <a:gd name="connsiteY38" fmla="*/ 540154 h 607781"/>
              <a:gd name="connsiteX39" fmla="*/ 308462 w 569370"/>
              <a:gd name="connsiteY39" fmla="*/ 579899 h 607781"/>
              <a:gd name="connsiteX40" fmla="*/ 294000 w 569370"/>
              <a:gd name="connsiteY40" fmla="*/ 598690 h 607781"/>
              <a:gd name="connsiteX41" fmla="*/ 266465 w 569370"/>
              <a:gd name="connsiteY41" fmla="*/ 598516 h 607781"/>
              <a:gd name="connsiteX42" fmla="*/ 256420 w 569370"/>
              <a:gd name="connsiteY42" fmla="*/ 585788 h 607781"/>
              <a:gd name="connsiteX43" fmla="*/ 259191 w 569370"/>
              <a:gd name="connsiteY43" fmla="*/ 574098 h 607781"/>
              <a:gd name="connsiteX44" fmla="*/ 260057 w 569370"/>
              <a:gd name="connsiteY44" fmla="*/ 543704 h 607781"/>
              <a:gd name="connsiteX45" fmla="*/ 257632 w 569370"/>
              <a:gd name="connsiteY45" fmla="*/ 516861 h 607781"/>
              <a:gd name="connsiteX46" fmla="*/ 204292 w 569370"/>
              <a:gd name="connsiteY46" fmla="*/ 559377 h 607781"/>
              <a:gd name="connsiteX47" fmla="*/ 195806 w 569370"/>
              <a:gd name="connsiteY47" fmla="*/ 541713 h 607781"/>
              <a:gd name="connsiteX48" fmla="*/ 178488 w 569370"/>
              <a:gd name="connsiteY48" fmla="*/ 496772 h 607781"/>
              <a:gd name="connsiteX49" fmla="*/ 158313 w 569370"/>
              <a:gd name="connsiteY49" fmla="*/ 487161 h 607781"/>
              <a:gd name="connsiteX50" fmla="*/ 50593 w 569370"/>
              <a:gd name="connsiteY50" fmla="*/ 527339 h 607781"/>
              <a:gd name="connsiteX51" fmla="*/ 10502 w 569370"/>
              <a:gd name="connsiteY51" fmla="*/ 590290 h 607781"/>
              <a:gd name="connsiteX52" fmla="*/ 7731 w 569370"/>
              <a:gd name="connsiteY52" fmla="*/ 607608 h 607781"/>
              <a:gd name="connsiteX53" fmla="*/ 4094 w 569370"/>
              <a:gd name="connsiteY53" fmla="*/ 607782 h 607781"/>
              <a:gd name="connsiteX54" fmla="*/ 457 w 569370"/>
              <a:gd name="connsiteY54" fmla="*/ 599729 h 607781"/>
              <a:gd name="connsiteX55" fmla="*/ 53018 w 569370"/>
              <a:gd name="connsiteY55" fmla="*/ 514263 h 607781"/>
              <a:gd name="connsiteX56" fmla="*/ 161170 w 569370"/>
              <a:gd name="connsiteY56" fmla="*/ 475038 h 607781"/>
              <a:gd name="connsiteX57" fmla="*/ 167578 w 569370"/>
              <a:gd name="connsiteY57" fmla="*/ 472700 h 607781"/>
              <a:gd name="connsiteX58" fmla="*/ 196586 w 569370"/>
              <a:gd name="connsiteY58" fmla="*/ 451918 h 607781"/>
              <a:gd name="connsiteX59" fmla="*/ 198231 w 569370"/>
              <a:gd name="connsiteY59" fmla="*/ 429058 h 607781"/>
              <a:gd name="connsiteX60" fmla="*/ 151991 w 569370"/>
              <a:gd name="connsiteY60" fmla="*/ 352252 h 607781"/>
              <a:gd name="connsiteX61" fmla="*/ 145237 w 569370"/>
              <a:gd name="connsiteY61" fmla="*/ 306965 h 607781"/>
              <a:gd name="connsiteX62" fmla="*/ 144458 w 569370"/>
              <a:gd name="connsiteY62" fmla="*/ 290426 h 607781"/>
              <a:gd name="connsiteX63" fmla="*/ 214597 w 569370"/>
              <a:gd name="connsiteY63" fmla="*/ 99753 h 607781"/>
              <a:gd name="connsiteX64" fmla="*/ 210527 w 569370"/>
              <a:gd name="connsiteY64" fmla="*/ 99233 h 607781"/>
              <a:gd name="connsiteX65" fmla="*/ 195893 w 569370"/>
              <a:gd name="connsiteY65" fmla="*/ 137247 h 607781"/>
              <a:gd name="connsiteX66" fmla="*/ 170435 w 569370"/>
              <a:gd name="connsiteY66" fmla="*/ 162271 h 607781"/>
              <a:gd name="connsiteX67" fmla="*/ 159179 w 569370"/>
              <a:gd name="connsiteY67" fmla="*/ 212667 h 607781"/>
              <a:gd name="connsiteX68" fmla="*/ 160650 w 569370"/>
              <a:gd name="connsiteY68" fmla="*/ 249555 h 607781"/>
              <a:gd name="connsiteX69" fmla="*/ 160391 w 569370"/>
              <a:gd name="connsiteY69" fmla="*/ 285577 h 607781"/>
              <a:gd name="connsiteX70" fmla="*/ 165933 w 569370"/>
              <a:gd name="connsiteY70" fmla="*/ 340129 h 607781"/>
              <a:gd name="connsiteX71" fmla="*/ 175198 w 569370"/>
              <a:gd name="connsiteY71" fmla="*/ 383425 h 607781"/>
              <a:gd name="connsiteX72" fmla="*/ 242912 w 569370"/>
              <a:gd name="connsiteY72" fmla="*/ 430011 h 607781"/>
              <a:gd name="connsiteX73" fmla="*/ 277115 w 569370"/>
              <a:gd name="connsiteY73" fmla="*/ 432435 h 607781"/>
              <a:gd name="connsiteX74" fmla="*/ 355740 w 569370"/>
              <a:gd name="connsiteY74" fmla="*/ 427586 h 607781"/>
              <a:gd name="connsiteX75" fmla="*/ 399728 w 569370"/>
              <a:gd name="connsiteY75" fmla="*/ 381693 h 607781"/>
              <a:gd name="connsiteX76" fmla="*/ 417566 w 569370"/>
              <a:gd name="connsiteY76" fmla="*/ 247390 h 607781"/>
              <a:gd name="connsiteX77" fmla="*/ 417739 w 569370"/>
              <a:gd name="connsiteY77" fmla="*/ 175000 h 607781"/>
              <a:gd name="connsiteX78" fmla="*/ 413236 w 569370"/>
              <a:gd name="connsiteY78" fmla="*/ 146252 h 607781"/>
              <a:gd name="connsiteX79" fmla="*/ 375829 w 569370"/>
              <a:gd name="connsiteY79" fmla="*/ 120361 h 607781"/>
              <a:gd name="connsiteX80" fmla="*/ 349506 w 569370"/>
              <a:gd name="connsiteY80" fmla="*/ 127549 h 607781"/>
              <a:gd name="connsiteX81" fmla="*/ 312444 w 569370"/>
              <a:gd name="connsiteY81" fmla="*/ 141490 h 607781"/>
              <a:gd name="connsiteX82" fmla="*/ 270621 w 569370"/>
              <a:gd name="connsiteY82" fmla="*/ 138372 h 607781"/>
              <a:gd name="connsiteX83" fmla="*/ 238756 w 569370"/>
              <a:gd name="connsiteY83" fmla="*/ 118110 h 607781"/>
              <a:gd name="connsiteX84" fmla="*/ 214597 w 569370"/>
              <a:gd name="connsiteY84" fmla="*/ 99753 h 607781"/>
              <a:gd name="connsiteX85" fmla="*/ 216415 w 569370"/>
              <a:gd name="connsiteY85" fmla="*/ 439189 h 607781"/>
              <a:gd name="connsiteX86" fmla="*/ 224728 w 569370"/>
              <a:gd name="connsiteY86" fmla="*/ 464560 h 607781"/>
              <a:gd name="connsiteX87" fmla="*/ 255295 w 569370"/>
              <a:gd name="connsiteY87" fmla="*/ 489498 h 607781"/>
              <a:gd name="connsiteX88" fmla="*/ 303439 w 569370"/>
              <a:gd name="connsiteY88" fmla="*/ 495387 h 607781"/>
              <a:gd name="connsiteX89" fmla="*/ 346561 w 569370"/>
              <a:gd name="connsiteY89" fmla="*/ 461443 h 607781"/>
              <a:gd name="connsiteX90" fmla="*/ 350112 w 569370"/>
              <a:gd name="connsiteY90" fmla="*/ 444385 h 607781"/>
              <a:gd name="connsiteX91" fmla="*/ 216415 w 569370"/>
              <a:gd name="connsiteY91" fmla="*/ 439189 h 607781"/>
              <a:gd name="connsiteX92" fmla="*/ 425532 w 569370"/>
              <a:gd name="connsiteY92" fmla="*/ 275273 h 607781"/>
              <a:gd name="connsiteX93" fmla="*/ 445708 w 569370"/>
              <a:gd name="connsiteY93" fmla="*/ 268519 h 607781"/>
              <a:gd name="connsiteX94" fmla="*/ 446141 w 569370"/>
              <a:gd name="connsiteY94" fmla="*/ 237259 h 607781"/>
              <a:gd name="connsiteX95" fmla="*/ 429515 w 569370"/>
              <a:gd name="connsiteY95" fmla="*/ 232670 h 607781"/>
              <a:gd name="connsiteX96" fmla="*/ 425532 w 569370"/>
              <a:gd name="connsiteY96" fmla="*/ 275273 h 607781"/>
              <a:gd name="connsiteX97" fmla="*/ 135799 w 569370"/>
              <a:gd name="connsiteY97" fmla="*/ 269904 h 607781"/>
              <a:gd name="connsiteX98" fmla="*/ 140128 w 569370"/>
              <a:gd name="connsiteY98" fmla="*/ 269384 h 607781"/>
              <a:gd name="connsiteX99" fmla="*/ 139176 w 569370"/>
              <a:gd name="connsiteY99" fmla="*/ 228773 h 607781"/>
              <a:gd name="connsiteX100" fmla="*/ 133808 w 569370"/>
              <a:gd name="connsiteY100" fmla="*/ 236826 h 607781"/>
              <a:gd name="connsiteX101" fmla="*/ 133115 w 569370"/>
              <a:gd name="connsiteY101" fmla="*/ 260119 h 607781"/>
              <a:gd name="connsiteX102" fmla="*/ 135799 w 569370"/>
              <a:gd name="connsiteY102" fmla="*/ 269904 h 60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69370" h="607781">
                <a:moveTo>
                  <a:pt x="144458" y="290426"/>
                </a:moveTo>
                <a:cubicBezTo>
                  <a:pt x="137531" y="289041"/>
                  <a:pt x="132508" y="288088"/>
                  <a:pt x="128006" y="287222"/>
                </a:cubicBezTo>
                <a:cubicBezTo>
                  <a:pt x="108523" y="252932"/>
                  <a:pt x="109389" y="230245"/>
                  <a:pt x="135886" y="213447"/>
                </a:cubicBezTo>
                <a:cubicBezTo>
                  <a:pt x="129305" y="184958"/>
                  <a:pt x="129045" y="157076"/>
                  <a:pt x="139003" y="128847"/>
                </a:cubicBezTo>
                <a:cubicBezTo>
                  <a:pt x="147229" y="105814"/>
                  <a:pt x="147749" y="82348"/>
                  <a:pt x="130257" y="62432"/>
                </a:cubicBezTo>
                <a:cubicBezTo>
                  <a:pt x="120819" y="51695"/>
                  <a:pt x="124456" y="39485"/>
                  <a:pt x="139955" y="35069"/>
                </a:cubicBezTo>
                <a:cubicBezTo>
                  <a:pt x="153031" y="31346"/>
                  <a:pt x="166799" y="30134"/>
                  <a:pt x="181433" y="27623"/>
                </a:cubicBezTo>
                <a:cubicBezTo>
                  <a:pt x="182385" y="24765"/>
                  <a:pt x="183684" y="21042"/>
                  <a:pt x="184896" y="17318"/>
                </a:cubicBezTo>
                <a:cubicBezTo>
                  <a:pt x="187147" y="10478"/>
                  <a:pt x="192343" y="6927"/>
                  <a:pt x="198924" y="6148"/>
                </a:cubicBezTo>
                <a:cubicBezTo>
                  <a:pt x="224468" y="3117"/>
                  <a:pt x="250099" y="-1126"/>
                  <a:pt x="275730" y="6061"/>
                </a:cubicBezTo>
                <a:cubicBezTo>
                  <a:pt x="285948" y="8919"/>
                  <a:pt x="297724" y="15413"/>
                  <a:pt x="304478" y="0"/>
                </a:cubicBezTo>
                <a:cubicBezTo>
                  <a:pt x="313916" y="693"/>
                  <a:pt x="324740" y="-1212"/>
                  <a:pt x="332447" y="2771"/>
                </a:cubicBezTo>
                <a:cubicBezTo>
                  <a:pt x="344829" y="9179"/>
                  <a:pt x="355740" y="19050"/>
                  <a:pt x="366304" y="28488"/>
                </a:cubicBezTo>
                <a:cubicBezTo>
                  <a:pt x="383449" y="43728"/>
                  <a:pt x="399988" y="59575"/>
                  <a:pt x="416527" y="75421"/>
                </a:cubicBezTo>
                <a:cubicBezTo>
                  <a:pt x="426658" y="85119"/>
                  <a:pt x="434191" y="96809"/>
                  <a:pt x="437049" y="110663"/>
                </a:cubicBezTo>
                <a:cubicBezTo>
                  <a:pt x="442244" y="135515"/>
                  <a:pt x="443976" y="160540"/>
                  <a:pt x="440166" y="185824"/>
                </a:cubicBezTo>
                <a:cubicBezTo>
                  <a:pt x="438607" y="195955"/>
                  <a:pt x="438001" y="206260"/>
                  <a:pt x="436703" y="218296"/>
                </a:cubicBezTo>
                <a:cubicBezTo>
                  <a:pt x="458523" y="225656"/>
                  <a:pt x="462247" y="243234"/>
                  <a:pt x="458697" y="263843"/>
                </a:cubicBezTo>
                <a:cubicBezTo>
                  <a:pt x="455752" y="281161"/>
                  <a:pt x="444495" y="289300"/>
                  <a:pt x="425965" y="289387"/>
                </a:cubicBezTo>
                <a:cubicBezTo>
                  <a:pt x="425186" y="298825"/>
                  <a:pt x="425273" y="307398"/>
                  <a:pt x="423714" y="315624"/>
                </a:cubicBezTo>
                <a:cubicBezTo>
                  <a:pt x="420077" y="335367"/>
                  <a:pt x="415488" y="354850"/>
                  <a:pt x="411678" y="374592"/>
                </a:cubicBezTo>
                <a:cubicBezTo>
                  <a:pt x="406396" y="402042"/>
                  <a:pt x="393147" y="423689"/>
                  <a:pt x="367343" y="436505"/>
                </a:cubicBezTo>
                <a:cubicBezTo>
                  <a:pt x="365871" y="437198"/>
                  <a:pt x="364832" y="438756"/>
                  <a:pt x="362407" y="441094"/>
                </a:cubicBezTo>
                <a:cubicBezTo>
                  <a:pt x="364399" y="444038"/>
                  <a:pt x="365871" y="447762"/>
                  <a:pt x="368556" y="449840"/>
                </a:cubicBezTo>
                <a:cubicBezTo>
                  <a:pt x="379033" y="457633"/>
                  <a:pt x="389337" y="466206"/>
                  <a:pt x="400941" y="471920"/>
                </a:cubicBezTo>
                <a:cubicBezTo>
                  <a:pt x="412543" y="477636"/>
                  <a:pt x="425965" y="479714"/>
                  <a:pt x="438175" y="484390"/>
                </a:cubicBezTo>
                <a:cubicBezTo>
                  <a:pt x="467009" y="495387"/>
                  <a:pt x="496883" y="504652"/>
                  <a:pt x="523986" y="518939"/>
                </a:cubicBezTo>
                <a:cubicBezTo>
                  <a:pt x="553514" y="534526"/>
                  <a:pt x="570832" y="560676"/>
                  <a:pt x="569273" y="596092"/>
                </a:cubicBezTo>
                <a:cubicBezTo>
                  <a:pt x="569100" y="599729"/>
                  <a:pt x="567368" y="603192"/>
                  <a:pt x="566329" y="606743"/>
                </a:cubicBezTo>
                <a:cubicBezTo>
                  <a:pt x="565117" y="606829"/>
                  <a:pt x="563905" y="607002"/>
                  <a:pt x="562606" y="607089"/>
                </a:cubicBezTo>
                <a:cubicBezTo>
                  <a:pt x="561393" y="603279"/>
                  <a:pt x="559228" y="599556"/>
                  <a:pt x="559142" y="595746"/>
                </a:cubicBezTo>
                <a:cubicBezTo>
                  <a:pt x="558449" y="561715"/>
                  <a:pt x="542690" y="537643"/>
                  <a:pt x="511171" y="525001"/>
                </a:cubicBezTo>
                <a:cubicBezTo>
                  <a:pt x="478266" y="511752"/>
                  <a:pt x="445015" y="499197"/>
                  <a:pt x="411591" y="487247"/>
                </a:cubicBezTo>
                <a:cubicBezTo>
                  <a:pt x="396698" y="481879"/>
                  <a:pt x="392541" y="484736"/>
                  <a:pt x="386999" y="499716"/>
                </a:cubicBezTo>
                <a:cubicBezTo>
                  <a:pt x="383276" y="509934"/>
                  <a:pt x="380245" y="520498"/>
                  <a:pt x="376348" y="530629"/>
                </a:cubicBezTo>
                <a:cubicBezTo>
                  <a:pt x="372885" y="539548"/>
                  <a:pt x="368556" y="548034"/>
                  <a:pt x="363706" y="558771"/>
                </a:cubicBezTo>
                <a:cubicBezTo>
                  <a:pt x="346128" y="544224"/>
                  <a:pt x="330455" y="531235"/>
                  <a:pt x="313311" y="517034"/>
                </a:cubicBezTo>
                <a:cubicBezTo>
                  <a:pt x="312272" y="521450"/>
                  <a:pt x="311232" y="524828"/>
                  <a:pt x="310712" y="528378"/>
                </a:cubicBezTo>
                <a:cubicBezTo>
                  <a:pt x="310107" y="532361"/>
                  <a:pt x="311492" y="537383"/>
                  <a:pt x="309501" y="540154"/>
                </a:cubicBezTo>
                <a:cubicBezTo>
                  <a:pt x="300235" y="553403"/>
                  <a:pt x="305517" y="566564"/>
                  <a:pt x="308462" y="579899"/>
                </a:cubicBezTo>
                <a:cubicBezTo>
                  <a:pt x="312011" y="595659"/>
                  <a:pt x="310020" y="598257"/>
                  <a:pt x="294000" y="598690"/>
                </a:cubicBezTo>
                <a:cubicBezTo>
                  <a:pt x="284822" y="598949"/>
                  <a:pt x="275643" y="598863"/>
                  <a:pt x="266465" y="598516"/>
                </a:cubicBezTo>
                <a:cubicBezTo>
                  <a:pt x="258498" y="598170"/>
                  <a:pt x="255208" y="593494"/>
                  <a:pt x="256420" y="585788"/>
                </a:cubicBezTo>
                <a:cubicBezTo>
                  <a:pt x="257026" y="581804"/>
                  <a:pt x="258065" y="577908"/>
                  <a:pt x="259191" y="574098"/>
                </a:cubicBezTo>
                <a:cubicBezTo>
                  <a:pt x="262135" y="564053"/>
                  <a:pt x="263174" y="554269"/>
                  <a:pt x="260057" y="543704"/>
                </a:cubicBezTo>
                <a:cubicBezTo>
                  <a:pt x="257719" y="535825"/>
                  <a:pt x="258412" y="526906"/>
                  <a:pt x="257632" y="516861"/>
                </a:cubicBezTo>
                <a:cubicBezTo>
                  <a:pt x="235898" y="526386"/>
                  <a:pt x="223948" y="545869"/>
                  <a:pt x="204292" y="559377"/>
                </a:cubicBezTo>
                <a:cubicBezTo>
                  <a:pt x="200915" y="552450"/>
                  <a:pt x="197971" y="547168"/>
                  <a:pt x="195806" y="541713"/>
                </a:cubicBezTo>
                <a:cubicBezTo>
                  <a:pt x="189918" y="526733"/>
                  <a:pt x="184896" y="511493"/>
                  <a:pt x="178488" y="496772"/>
                </a:cubicBezTo>
                <a:cubicBezTo>
                  <a:pt x="173466" y="484996"/>
                  <a:pt x="170435" y="484216"/>
                  <a:pt x="158313" y="487161"/>
                </a:cubicBezTo>
                <a:cubicBezTo>
                  <a:pt x="120819" y="496252"/>
                  <a:pt x="85403" y="511060"/>
                  <a:pt x="50593" y="527339"/>
                </a:cubicBezTo>
                <a:cubicBezTo>
                  <a:pt x="24270" y="539635"/>
                  <a:pt x="10762" y="560849"/>
                  <a:pt x="10502" y="590290"/>
                </a:cubicBezTo>
                <a:cubicBezTo>
                  <a:pt x="10415" y="596092"/>
                  <a:pt x="8684" y="601807"/>
                  <a:pt x="7731" y="607608"/>
                </a:cubicBezTo>
                <a:cubicBezTo>
                  <a:pt x="6519" y="607695"/>
                  <a:pt x="5306" y="607782"/>
                  <a:pt x="4094" y="607782"/>
                </a:cubicBezTo>
                <a:cubicBezTo>
                  <a:pt x="2795" y="605097"/>
                  <a:pt x="717" y="602500"/>
                  <a:pt x="457" y="599729"/>
                </a:cubicBezTo>
                <a:cubicBezTo>
                  <a:pt x="-3439" y="562928"/>
                  <a:pt x="17862" y="528638"/>
                  <a:pt x="53018" y="514263"/>
                </a:cubicBezTo>
                <a:cubicBezTo>
                  <a:pt x="88607" y="499716"/>
                  <a:pt x="124109" y="485429"/>
                  <a:pt x="161170" y="475038"/>
                </a:cubicBezTo>
                <a:cubicBezTo>
                  <a:pt x="163335" y="474432"/>
                  <a:pt x="165759" y="473912"/>
                  <a:pt x="167578" y="472700"/>
                </a:cubicBezTo>
                <a:cubicBezTo>
                  <a:pt x="177363" y="465859"/>
                  <a:pt x="186888" y="458845"/>
                  <a:pt x="196586" y="451918"/>
                </a:cubicBezTo>
                <a:cubicBezTo>
                  <a:pt x="205505" y="445597"/>
                  <a:pt x="207063" y="435552"/>
                  <a:pt x="198231" y="429058"/>
                </a:cubicBezTo>
                <a:cubicBezTo>
                  <a:pt x="171821" y="409748"/>
                  <a:pt x="163075" y="380567"/>
                  <a:pt x="151991" y="352252"/>
                </a:cubicBezTo>
                <a:cubicBezTo>
                  <a:pt x="146103" y="337358"/>
                  <a:pt x="144804" y="322465"/>
                  <a:pt x="145237" y="306965"/>
                </a:cubicBezTo>
                <a:cubicBezTo>
                  <a:pt x="145497" y="301856"/>
                  <a:pt x="144891" y="296834"/>
                  <a:pt x="144458" y="290426"/>
                </a:cubicBezTo>
                <a:close/>
                <a:moveTo>
                  <a:pt x="214597" y="99753"/>
                </a:moveTo>
                <a:cubicBezTo>
                  <a:pt x="213211" y="99580"/>
                  <a:pt x="211912" y="99406"/>
                  <a:pt x="210527" y="99233"/>
                </a:cubicBezTo>
                <a:cubicBezTo>
                  <a:pt x="220745" y="119409"/>
                  <a:pt x="208622" y="127895"/>
                  <a:pt x="195893" y="137247"/>
                </a:cubicBezTo>
                <a:cubicBezTo>
                  <a:pt x="186368" y="144260"/>
                  <a:pt x="177276" y="152660"/>
                  <a:pt x="170435" y="162271"/>
                </a:cubicBezTo>
                <a:cubicBezTo>
                  <a:pt x="159785" y="177079"/>
                  <a:pt x="154849" y="195349"/>
                  <a:pt x="159179" y="212667"/>
                </a:cubicBezTo>
                <a:cubicBezTo>
                  <a:pt x="162382" y="225569"/>
                  <a:pt x="162209" y="236999"/>
                  <a:pt x="160650" y="249555"/>
                </a:cubicBezTo>
                <a:cubicBezTo>
                  <a:pt x="159179" y="261418"/>
                  <a:pt x="159525" y="273627"/>
                  <a:pt x="160391" y="285577"/>
                </a:cubicBezTo>
                <a:cubicBezTo>
                  <a:pt x="161776" y="303761"/>
                  <a:pt x="165413" y="321858"/>
                  <a:pt x="165933" y="340129"/>
                </a:cubicBezTo>
                <a:cubicBezTo>
                  <a:pt x="166366" y="355369"/>
                  <a:pt x="169136" y="369397"/>
                  <a:pt x="175198" y="383425"/>
                </a:cubicBezTo>
                <a:cubicBezTo>
                  <a:pt x="188187" y="413299"/>
                  <a:pt x="209921" y="429404"/>
                  <a:pt x="242912" y="430011"/>
                </a:cubicBezTo>
                <a:cubicBezTo>
                  <a:pt x="254342" y="430270"/>
                  <a:pt x="265685" y="432175"/>
                  <a:pt x="277115" y="432435"/>
                </a:cubicBezTo>
                <a:cubicBezTo>
                  <a:pt x="303439" y="432955"/>
                  <a:pt x="329590" y="435119"/>
                  <a:pt x="355740" y="427586"/>
                </a:cubicBezTo>
                <a:cubicBezTo>
                  <a:pt x="380159" y="420572"/>
                  <a:pt x="393667" y="404813"/>
                  <a:pt x="399728" y="381693"/>
                </a:cubicBezTo>
                <a:cubicBezTo>
                  <a:pt x="411245" y="337705"/>
                  <a:pt x="415055" y="292504"/>
                  <a:pt x="417566" y="247390"/>
                </a:cubicBezTo>
                <a:cubicBezTo>
                  <a:pt x="418865" y="223318"/>
                  <a:pt x="418345" y="199159"/>
                  <a:pt x="417739" y="175000"/>
                </a:cubicBezTo>
                <a:cubicBezTo>
                  <a:pt x="417479" y="165389"/>
                  <a:pt x="415921" y="155517"/>
                  <a:pt x="413236" y="146252"/>
                </a:cubicBezTo>
                <a:cubicBezTo>
                  <a:pt x="408301" y="128934"/>
                  <a:pt x="392801" y="118283"/>
                  <a:pt x="375829" y="120361"/>
                </a:cubicBezTo>
                <a:cubicBezTo>
                  <a:pt x="366910" y="121487"/>
                  <a:pt x="358078" y="124518"/>
                  <a:pt x="349506" y="127549"/>
                </a:cubicBezTo>
                <a:cubicBezTo>
                  <a:pt x="337036" y="131878"/>
                  <a:pt x="325000" y="137247"/>
                  <a:pt x="312444" y="141490"/>
                </a:cubicBezTo>
                <a:cubicBezTo>
                  <a:pt x="298243" y="146339"/>
                  <a:pt x="283869" y="145473"/>
                  <a:pt x="270621" y="138372"/>
                </a:cubicBezTo>
                <a:cubicBezTo>
                  <a:pt x="259537" y="132484"/>
                  <a:pt x="249146" y="125211"/>
                  <a:pt x="238756" y="118110"/>
                </a:cubicBezTo>
                <a:cubicBezTo>
                  <a:pt x="230529" y="112222"/>
                  <a:pt x="222650" y="105814"/>
                  <a:pt x="214597" y="99753"/>
                </a:cubicBezTo>
                <a:close/>
                <a:moveTo>
                  <a:pt x="216415" y="439189"/>
                </a:moveTo>
                <a:cubicBezTo>
                  <a:pt x="212519" y="450186"/>
                  <a:pt x="215203" y="457893"/>
                  <a:pt x="224728" y="464560"/>
                </a:cubicBezTo>
                <a:cubicBezTo>
                  <a:pt x="235465" y="472094"/>
                  <a:pt x="245336" y="480926"/>
                  <a:pt x="255295" y="489498"/>
                </a:cubicBezTo>
                <a:cubicBezTo>
                  <a:pt x="267417" y="499803"/>
                  <a:pt x="290710" y="503959"/>
                  <a:pt x="303439" y="495387"/>
                </a:cubicBezTo>
                <a:cubicBezTo>
                  <a:pt x="318592" y="485256"/>
                  <a:pt x="332534" y="473219"/>
                  <a:pt x="346561" y="461443"/>
                </a:cubicBezTo>
                <a:cubicBezTo>
                  <a:pt x="353056" y="455988"/>
                  <a:pt x="354441" y="449147"/>
                  <a:pt x="350112" y="444385"/>
                </a:cubicBezTo>
                <a:cubicBezTo>
                  <a:pt x="304305" y="442566"/>
                  <a:pt x="261096" y="440921"/>
                  <a:pt x="216415" y="439189"/>
                </a:cubicBezTo>
                <a:close/>
                <a:moveTo>
                  <a:pt x="425532" y="275273"/>
                </a:moveTo>
                <a:cubicBezTo>
                  <a:pt x="436269" y="280295"/>
                  <a:pt x="441985" y="274926"/>
                  <a:pt x="445708" y="268519"/>
                </a:cubicBezTo>
                <a:cubicBezTo>
                  <a:pt x="451423" y="258560"/>
                  <a:pt x="450990" y="247390"/>
                  <a:pt x="446141" y="237259"/>
                </a:cubicBezTo>
                <a:cubicBezTo>
                  <a:pt x="443283" y="231284"/>
                  <a:pt x="437568" y="228254"/>
                  <a:pt x="429515" y="232670"/>
                </a:cubicBezTo>
                <a:cubicBezTo>
                  <a:pt x="428216" y="246871"/>
                  <a:pt x="426831" y="261245"/>
                  <a:pt x="425532" y="275273"/>
                </a:cubicBezTo>
                <a:close/>
                <a:moveTo>
                  <a:pt x="135799" y="269904"/>
                </a:moveTo>
                <a:cubicBezTo>
                  <a:pt x="137271" y="269731"/>
                  <a:pt x="138657" y="269558"/>
                  <a:pt x="140128" y="269384"/>
                </a:cubicBezTo>
                <a:cubicBezTo>
                  <a:pt x="143073" y="257002"/>
                  <a:pt x="142986" y="244619"/>
                  <a:pt x="139176" y="228773"/>
                </a:cubicBezTo>
                <a:cubicBezTo>
                  <a:pt x="136232" y="233189"/>
                  <a:pt x="133374" y="236220"/>
                  <a:pt x="133808" y="236826"/>
                </a:cubicBezTo>
                <a:cubicBezTo>
                  <a:pt x="139782" y="244966"/>
                  <a:pt x="138050" y="252239"/>
                  <a:pt x="133115" y="260119"/>
                </a:cubicBezTo>
                <a:cubicBezTo>
                  <a:pt x="131989" y="262197"/>
                  <a:pt x="134847" y="266613"/>
                  <a:pt x="135799" y="2699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Montserrat" pitchFamily="2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B86A272-3523-8185-02BC-CB82831770F2}"/>
              </a:ext>
            </a:extLst>
          </p:cNvPr>
          <p:cNvSpPr/>
          <p:nvPr/>
        </p:nvSpPr>
        <p:spPr>
          <a:xfrm>
            <a:off x="6202246" y="3706314"/>
            <a:ext cx="816946" cy="872059"/>
          </a:xfrm>
          <a:custGeom>
            <a:avLst/>
            <a:gdLst>
              <a:gd name="connsiteX0" fmla="*/ 144458 w 569370"/>
              <a:gd name="connsiteY0" fmla="*/ 290426 h 607781"/>
              <a:gd name="connsiteX1" fmla="*/ 128006 w 569370"/>
              <a:gd name="connsiteY1" fmla="*/ 287222 h 607781"/>
              <a:gd name="connsiteX2" fmla="*/ 135886 w 569370"/>
              <a:gd name="connsiteY2" fmla="*/ 213447 h 607781"/>
              <a:gd name="connsiteX3" fmla="*/ 139003 w 569370"/>
              <a:gd name="connsiteY3" fmla="*/ 128847 h 607781"/>
              <a:gd name="connsiteX4" fmla="*/ 130257 w 569370"/>
              <a:gd name="connsiteY4" fmla="*/ 62432 h 607781"/>
              <a:gd name="connsiteX5" fmla="*/ 139955 w 569370"/>
              <a:gd name="connsiteY5" fmla="*/ 35069 h 607781"/>
              <a:gd name="connsiteX6" fmla="*/ 181433 w 569370"/>
              <a:gd name="connsiteY6" fmla="*/ 27623 h 607781"/>
              <a:gd name="connsiteX7" fmla="*/ 184896 w 569370"/>
              <a:gd name="connsiteY7" fmla="*/ 17318 h 607781"/>
              <a:gd name="connsiteX8" fmla="*/ 198924 w 569370"/>
              <a:gd name="connsiteY8" fmla="*/ 6148 h 607781"/>
              <a:gd name="connsiteX9" fmla="*/ 275730 w 569370"/>
              <a:gd name="connsiteY9" fmla="*/ 6061 h 607781"/>
              <a:gd name="connsiteX10" fmla="*/ 304478 w 569370"/>
              <a:gd name="connsiteY10" fmla="*/ 0 h 607781"/>
              <a:gd name="connsiteX11" fmla="*/ 332447 w 569370"/>
              <a:gd name="connsiteY11" fmla="*/ 2771 h 607781"/>
              <a:gd name="connsiteX12" fmla="*/ 366304 w 569370"/>
              <a:gd name="connsiteY12" fmla="*/ 28488 h 607781"/>
              <a:gd name="connsiteX13" fmla="*/ 416527 w 569370"/>
              <a:gd name="connsiteY13" fmla="*/ 75421 h 607781"/>
              <a:gd name="connsiteX14" fmla="*/ 437049 w 569370"/>
              <a:gd name="connsiteY14" fmla="*/ 110663 h 607781"/>
              <a:gd name="connsiteX15" fmla="*/ 440166 w 569370"/>
              <a:gd name="connsiteY15" fmla="*/ 185824 h 607781"/>
              <a:gd name="connsiteX16" fmla="*/ 436703 w 569370"/>
              <a:gd name="connsiteY16" fmla="*/ 218296 h 607781"/>
              <a:gd name="connsiteX17" fmla="*/ 458697 w 569370"/>
              <a:gd name="connsiteY17" fmla="*/ 263843 h 607781"/>
              <a:gd name="connsiteX18" fmla="*/ 425965 w 569370"/>
              <a:gd name="connsiteY18" fmla="*/ 289387 h 607781"/>
              <a:gd name="connsiteX19" fmla="*/ 423714 w 569370"/>
              <a:gd name="connsiteY19" fmla="*/ 315624 h 607781"/>
              <a:gd name="connsiteX20" fmla="*/ 411678 w 569370"/>
              <a:gd name="connsiteY20" fmla="*/ 374592 h 607781"/>
              <a:gd name="connsiteX21" fmla="*/ 367343 w 569370"/>
              <a:gd name="connsiteY21" fmla="*/ 436505 h 607781"/>
              <a:gd name="connsiteX22" fmla="*/ 362407 w 569370"/>
              <a:gd name="connsiteY22" fmla="*/ 441094 h 607781"/>
              <a:gd name="connsiteX23" fmla="*/ 368556 w 569370"/>
              <a:gd name="connsiteY23" fmla="*/ 449840 h 607781"/>
              <a:gd name="connsiteX24" fmla="*/ 400941 w 569370"/>
              <a:gd name="connsiteY24" fmla="*/ 471920 h 607781"/>
              <a:gd name="connsiteX25" fmla="*/ 438175 w 569370"/>
              <a:gd name="connsiteY25" fmla="*/ 484390 h 607781"/>
              <a:gd name="connsiteX26" fmla="*/ 523986 w 569370"/>
              <a:gd name="connsiteY26" fmla="*/ 518939 h 607781"/>
              <a:gd name="connsiteX27" fmla="*/ 569273 w 569370"/>
              <a:gd name="connsiteY27" fmla="*/ 596092 h 607781"/>
              <a:gd name="connsiteX28" fmla="*/ 566329 w 569370"/>
              <a:gd name="connsiteY28" fmla="*/ 606743 h 607781"/>
              <a:gd name="connsiteX29" fmla="*/ 562606 w 569370"/>
              <a:gd name="connsiteY29" fmla="*/ 607089 h 607781"/>
              <a:gd name="connsiteX30" fmla="*/ 559142 w 569370"/>
              <a:gd name="connsiteY30" fmla="*/ 595746 h 607781"/>
              <a:gd name="connsiteX31" fmla="*/ 511171 w 569370"/>
              <a:gd name="connsiteY31" fmla="*/ 525001 h 607781"/>
              <a:gd name="connsiteX32" fmla="*/ 411591 w 569370"/>
              <a:gd name="connsiteY32" fmla="*/ 487247 h 607781"/>
              <a:gd name="connsiteX33" fmla="*/ 386999 w 569370"/>
              <a:gd name="connsiteY33" fmla="*/ 499716 h 607781"/>
              <a:gd name="connsiteX34" fmla="*/ 376348 w 569370"/>
              <a:gd name="connsiteY34" fmla="*/ 530629 h 607781"/>
              <a:gd name="connsiteX35" fmla="*/ 363706 w 569370"/>
              <a:gd name="connsiteY35" fmla="*/ 558771 h 607781"/>
              <a:gd name="connsiteX36" fmla="*/ 313311 w 569370"/>
              <a:gd name="connsiteY36" fmla="*/ 517034 h 607781"/>
              <a:gd name="connsiteX37" fmla="*/ 310712 w 569370"/>
              <a:gd name="connsiteY37" fmla="*/ 528378 h 607781"/>
              <a:gd name="connsiteX38" fmla="*/ 309501 w 569370"/>
              <a:gd name="connsiteY38" fmla="*/ 540154 h 607781"/>
              <a:gd name="connsiteX39" fmla="*/ 308462 w 569370"/>
              <a:gd name="connsiteY39" fmla="*/ 579899 h 607781"/>
              <a:gd name="connsiteX40" fmla="*/ 294000 w 569370"/>
              <a:gd name="connsiteY40" fmla="*/ 598690 h 607781"/>
              <a:gd name="connsiteX41" fmla="*/ 266465 w 569370"/>
              <a:gd name="connsiteY41" fmla="*/ 598516 h 607781"/>
              <a:gd name="connsiteX42" fmla="*/ 256420 w 569370"/>
              <a:gd name="connsiteY42" fmla="*/ 585788 h 607781"/>
              <a:gd name="connsiteX43" fmla="*/ 259191 w 569370"/>
              <a:gd name="connsiteY43" fmla="*/ 574098 h 607781"/>
              <a:gd name="connsiteX44" fmla="*/ 260057 w 569370"/>
              <a:gd name="connsiteY44" fmla="*/ 543704 h 607781"/>
              <a:gd name="connsiteX45" fmla="*/ 257632 w 569370"/>
              <a:gd name="connsiteY45" fmla="*/ 516861 h 607781"/>
              <a:gd name="connsiteX46" fmla="*/ 204292 w 569370"/>
              <a:gd name="connsiteY46" fmla="*/ 559377 h 607781"/>
              <a:gd name="connsiteX47" fmla="*/ 195806 w 569370"/>
              <a:gd name="connsiteY47" fmla="*/ 541713 h 607781"/>
              <a:gd name="connsiteX48" fmla="*/ 178488 w 569370"/>
              <a:gd name="connsiteY48" fmla="*/ 496772 h 607781"/>
              <a:gd name="connsiteX49" fmla="*/ 158313 w 569370"/>
              <a:gd name="connsiteY49" fmla="*/ 487161 h 607781"/>
              <a:gd name="connsiteX50" fmla="*/ 50593 w 569370"/>
              <a:gd name="connsiteY50" fmla="*/ 527339 h 607781"/>
              <a:gd name="connsiteX51" fmla="*/ 10502 w 569370"/>
              <a:gd name="connsiteY51" fmla="*/ 590290 h 607781"/>
              <a:gd name="connsiteX52" fmla="*/ 7731 w 569370"/>
              <a:gd name="connsiteY52" fmla="*/ 607608 h 607781"/>
              <a:gd name="connsiteX53" fmla="*/ 4094 w 569370"/>
              <a:gd name="connsiteY53" fmla="*/ 607782 h 607781"/>
              <a:gd name="connsiteX54" fmla="*/ 457 w 569370"/>
              <a:gd name="connsiteY54" fmla="*/ 599729 h 607781"/>
              <a:gd name="connsiteX55" fmla="*/ 53018 w 569370"/>
              <a:gd name="connsiteY55" fmla="*/ 514263 h 607781"/>
              <a:gd name="connsiteX56" fmla="*/ 161170 w 569370"/>
              <a:gd name="connsiteY56" fmla="*/ 475038 h 607781"/>
              <a:gd name="connsiteX57" fmla="*/ 167578 w 569370"/>
              <a:gd name="connsiteY57" fmla="*/ 472700 h 607781"/>
              <a:gd name="connsiteX58" fmla="*/ 196586 w 569370"/>
              <a:gd name="connsiteY58" fmla="*/ 451918 h 607781"/>
              <a:gd name="connsiteX59" fmla="*/ 198231 w 569370"/>
              <a:gd name="connsiteY59" fmla="*/ 429058 h 607781"/>
              <a:gd name="connsiteX60" fmla="*/ 151991 w 569370"/>
              <a:gd name="connsiteY60" fmla="*/ 352252 h 607781"/>
              <a:gd name="connsiteX61" fmla="*/ 145237 w 569370"/>
              <a:gd name="connsiteY61" fmla="*/ 306965 h 607781"/>
              <a:gd name="connsiteX62" fmla="*/ 144458 w 569370"/>
              <a:gd name="connsiteY62" fmla="*/ 290426 h 607781"/>
              <a:gd name="connsiteX63" fmla="*/ 214597 w 569370"/>
              <a:gd name="connsiteY63" fmla="*/ 99753 h 607781"/>
              <a:gd name="connsiteX64" fmla="*/ 210527 w 569370"/>
              <a:gd name="connsiteY64" fmla="*/ 99233 h 607781"/>
              <a:gd name="connsiteX65" fmla="*/ 195893 w 569370"/>
              <a:gd name="connsiteY65" fmla="*/ 137247 h 607781"/>
              <a:gd name="connsiteX66" fmla="*/ 170435 w 569370"/>
              <a:gd name="connsiteY66" fmla="*/ 162271 h 607781"/>
              <a:gd name="connsiteX67" fmla="*/ 159179 w 569370"/>
              <a:gd name="connsiteY67" fmla="*/ 212667 h 607781"/>
              <a:gd name="connsiteX68" fmla="*/ 160650 w 569370"/>
              <a:gd name="connsiteY68" fmla="*/ 249555 h 607781"/>
              <a:gd name="connsiteX69" fmla="*/ 160391 w 569370"/>
              <a:gd name="connsiteY69" fmla="*/ 285577 h 607781"/>
              <a:gd name="connsiteX70" fmla="*/ 165933 w 569370"/>
              <a:gd name="connsiteY70" fmla="*/ 340129 h 607781"/>
              <a:gd name="connsiteX71" fmla="*/ 175198 w 569370"/>
              <a:gd name="connsiteY71" fmla="*/ 383425 h 607781"/>
              <a:gd name="connsiteX72" fmla="*/ 242912 w 569370"/>
              <a:gd name="connsiteY72" fmla="*/ 430011 h 607781"/>
              <a:gd name="connsiteX73" fmla="*/ 277115 w 569370"/>
              <a:gd name="connsiteY73" fmla="*/ 432435 h 607781"/>
              <a:gd name="connsiteX74" fmla="*/ 355740 w 569370"/>
              <a:gd name="connsiteY74" fmla="*/ 427586 h 607781"/>
              <a:gd name="connsiteX75" fmla="*/ 399728 w 569370"/>
              <a:gd name="connsiteY75" fmla="*/ 381693 h 607781"/>
              <a:gd name="connsiteX76" fmla="*/ 417566 w 569370"/>
              <a:gd name="connsiteY76" fmla="*/ 247390 h 607781"/>
              <a:gd name="connsiteX77" fmla="*/ 417739 w 569370"/>
              <a:gd name="connsiteY77" fmla="*/ 175000 h 607781"/>
              <a:gd name="connsiteX78" fmla="*/ 413236 w 569370"/>
              <a:gd name="connsiteY78" fmla="*/ 146252 h 607781"/>
              <a:gd name="connsiteX79" fmla="*/ 375829 w 569370"/>
              <a:gd name="connsiteY79" fmla="*/ 120361 h 607781"/>
              <a:gd name="connsiteX80" fmla="*/ 349506 w 569370"/>
              <a:gd name="connsiteY80" fmla="*/ 127549 h 607781"/>
              <a:gd name="connsiteX81" fmla="*/ 312444 w 569370"/>
              <a:gd name="connsiteY81" fmla="*/ 141490 h 607781"/>
              <a:gd name="connsiteX82" fmla="*/ 270621 w 569370"/>
              <a:gd name="connsiteY82" fmla="*/ 138372 h 607781"/>
              <a:gd name="connsiteX83" fmla="*/ 238756 w 569370"/>
              <a:gd name="connsiteY83" fmla="*/ 118110 h 607781"/>
              <a:gd name="connsiteX84" fmla="*/ 214597 w 569370"/>
              <a:gd name="connsiteY84" fmla="*/ 99753 h 607781"/>
              <a:gd name="connsiteX85" fmla="*/ 216415 w 569370"/>
              <a:gd name="connsiteY85" fmla="*/ 439189 h 607781"/>
              <a:gd name="connsiteX86" fmla="*/ 224728 w 569370"/>
              <a:gd name="connsiteY86" fmla="*/ 464560 h 607781"/>
              <a:gd name="connsiteX87" fmla="*/ 255295 w 569370"/>
              <a:gd name="connsiteY87" fmla="*/ 489498 h 607781"/>
              <a:gd name="connsiteX88" fmla="*/ 303439 w 569370"/>
              <a:gd name="connsiteY88" fmla="*/ 495387 h 607781"/>
              <a:gd name="connsiteX89" fmla="*/ 346561 w 569370"/>
              <a:gd name="connsiteY89" fmla="*/ 461443 h 607781"/>
              <a:gd name="connsiteX90" fmla="*/ 350112 w 569370"/>
              <a:gd name="connsiteY90" fmla="*/ 444385 h 607781"/>
              <a:gd name="connsiteX91" fmla="*/ 216415 w 569370"/>
              <a:gd name="connsiteY91" fmla="*/ 439189 h 607781"/>
              <a:gd name="connsiteX92" fmla="*/ 425532 w 569370"/>
              <a:gd name="connsiteY92" fmla="*/ 275273 h 607781"/>
              <a:gd name="connsiteX93" fmla="*/ 445708 w 569370"/>
              <a:gd name="connsiteY93" fmla="*/ 268519 h 607781"/>
              <a:gd name="connsiteX94" fmla="*/ 446141 w 569370"/>
              <a:gd name="connsiteY94" fmla="*/ 237259 h 607781"/>
              <a:gd name="connsiteX95" fmla="*/ 429515 w 569370"/>
              <a:gd name="connsiteY95" fmla="*/ 232670 h 607781"/>
              <a:gd name="connsiteX96" fmla="*/ 425532 w 569370"/>
              <a:gd name="connsiteY96" fmla="*/ 275273 h 607781"/>
              <a:gd name="connsiteX97" fmla="*/ 135799 w 569370"/>
              <a:gd name="connsiteY97" fmla="*/ 269904 h 607781"/>
              <a:gd name="connsiteX98" fmla="*/ 140128 w 569370"/>
              <a:gd name="connsiteY98" fmla="*/ 269384 h 607781"/>
              <a:gd name="connsiteX99" fmla="*/ 139176 w 569370"/>
              <a:gd name="connsiteY99" fmla="*/ 228773 h 607781"/>
              <a:gd name="connsiteX100" fmla="*/ 133808 w 569370"/>
              <a:gd name="connsiteY100" fmla="*/ 236826 h 607781"/>
              <a:gd name="connsiteX101" fmla="*/ 133115 w 569370"/>
              <a:gd name="connsiteY101" fmla="*/ 260119 h 607781"/>
              <a:gd name="connsiteX102" fmla="*/ 135799 w 569370"/>
              <a:gd name="connsiteY102" fmla="*/ 269904 h 60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569370" h="607781">
                <a:moveTo>
                  <a:pt x="144458" y="290426"/>
                </a:moveTo>
                <a:cubicBezTo>
                  <a:pt x="137531" y="289041"/>
                  <a:pt x="132508" y="288088"/>
                  <a:pt x="128006" y="287222"/>
                </a:cubicBezTo>
                <a:cubicBezTo>
                  <a:pt x="108523" y="252932"/>
                  <a:pt x="109389" y="230245"/>
                  <a:pt x="135886" y="213447"/>
                </a:cubicBezTo>
                <a:cubicBezTo>
                  <a:pt x="129305" y="184958"/>
                  <a:pt x="129045" y="157076"/>
                  <a:pt x="139003" y="128847"/>
                </a:cubicBezTo>
                <a:cubicBezTo>
                  <a:pt x="147229" y="105814"/>
                  <a:pt x="147749" y="82348"/>
                  <a:pt x="130257" y="62432"/>
                </a:cubicBezTo>
                <a:cubicBezTo>
                  <a:pt x="120819" y="51695"/>
                  <a:pt x="124456" y="39485"/>
                  <a:pt x="139955" y="35069"/>
                </a:cubicBezTo>
                <a:cubicBezTo>
                  <a:pt x="153031" y="31346"/>
                  <a:pt x="166799" y="30134"/>
                  <a:pt x="181433" y="27623"/>
                </a:cubicBezTo>
                <a:cubicBezTo>
                  <a:pt x="182385" y="24765"/>
                  <a:pt x="183684" y="21042"/>
                  <a:pt x="184896" y="17318"/>
                </a:cubicBezTo>
                <a:cubicBezTo>
                  <a:pt x="187147" y="10478"/>
                  <a:pt x="192343" y="6927"/>
                  <a:pt x="198924" y="6148"/>
                </a:cubicBezTo>
                <a:cubicBezTo>
                  <a:pt x="224468" y="3117"/>
                  <a:pt x="250099" y="-1126"/>
                  <a:pt x="275730" y="6061"/>
                </a:cubicBezTo>
                <a:cubicBezTo>
                  <a:pt x="285948" y="8919"/>
                  <a:pt x="297724" y="15413"/>
                  <a:pt x="304478" y="0"/>
                </a:cubicBezTo>
                <a:cubicBezTo>
                  <a:pt x="313916" y="693"/>
                  <a:pt x="324740" y="-1212"/>
                  <a:pt x="332447" y="2771"/>
                </a:cubicBezTo>
                <a:cubicBezTo>
                  <a:pt x="344829" y="9179"/>
                  <a:pt x="355740" y="19050"/>
                  <a:pt x="366304" y="28488"/>
                </a:cubicBezTo>
                <a:cubicBezTo>
                  <a:pt x="383449" y="43728"/>
                  <a:pt x="399988" y="59575"/>
                  <a:pt x="416527" y="75421"/>
                </a:cubicBezTo>
                <a:cubicBezTo>
                  <a:pt x="426658" y="85119"/>
                  <a:pt x="434191" y="96809"/>
                  <a:pt x="437049" y="110663"/>
                </a:cubicBezTo>
                <a:cubicBezTo>
                  <a:pt x="442244" y="135515"/>
                  <a:pt x="443976" y="160540"/>
                  <a:pt x="440166" y="185824"/>
                </a:cubicBezTo>
                <a:cubicBezTo>
                  <a:pt x="438607" y="195955"/>
                  <a:pt x="438001" y="206260"/>
                  <a:pt x="436703" y="218296"/>
                </a:cubicBezTo>
                <a:cubicBezTo>
                  <a:pt x="458523" y="225656"/>
                  <a:pt x="462247" y="243234"/>
                  <a:pt x="458697" y="263843"/>
                </a:cubicBezTo>
                <a:cubicBezTo>
                  <a:pt x="455752" y="281161"/>
                  <a:pt x="444495" y="289300"/>
                  <a:pt x="425965" y="289387"/>
                </a:cubicBezTo>
                <a:cubicBezTo>
                  <a:pt x="425186" y="298825"/>
                  <a:pt x="425273" y="307398"/>
                  <a:pt x="423714" y="315624"/>
                </a:cubicBezTo>
                <a:cubicBezTo>
                  <a:pt x="420077" y="335367"/>
                  <a:pt x="415488" y="354850"/>
                  <a:pt x="411678" y="374592"/>
                </a:cubicBezTo>
                <a:cubicBezTo>
                  <a:pt x="406396" y="402042"/>
                  <a:pt x="393147" y="423689"/>
                  <a:pt x="367343" y="436505"/>
                </a:cubicBezTo>
                <a:cubicBezTo>
                  <a:pt x="365871" y="437198"/>
                  <a:pt x="364832" y="438756"/>
                  <a:pt x="362407" y="441094"/>
                </a:cubicBezTo>
                <a:cubicBezTo>
                  <a:pt x="364399" y="444038"/>
                  <a:pt x="365871" y="447762"/>
                  <a:pt x="368556" y="449840"/>
                </a:cubicBezTo>
                <a:cubicBezTo>
                  <a:pt x="379033" y="457633"/>
                  <a:pt x="389337" y="466206"/>
                  <a:pt x="400941" y="471920"/>
                </a:cubicBezTo>
                <a:cubicBezTo>
                  <a:pt x="412543" y="477636"/>
                  <a:pt x="425965" y="479714"/>
                  <a:pt x="438175" y="484390"/>
                </a:cubicBezTo>
                <a:cubicBezTo>
                  <a:pt x="467009" y="495387"/>
                  <a:pt x="496883" y="504652"/>
                  <a:pt x="523986" y="518939"/>
                </a:cubicBezTo>
                <a:cubicBezTo>
                  <a:pt x="553514" y="534526"/>
                  <a:pt x="570832" y="560676"/>
                  <a:pt x="569273" y="596092"/>
                </a:cubicBezTo>
                <a:cubicBezTo>
                  <a:pt x="569100" y="599729"/>
                  <a:pt x="567368" y="603192"/>
                  <a:pt x="566329" y="606743"/>
                </a:cubicBezTo>
                <a:cubicBezTo>
                  <a:pt x="565117" y="606829"/>
                  <a:pt x="563905" y="607002"/>
                  <a:pt x="562606" y="607089"/>
                </a:cubicBezTo>
                <a:cubicBezTo>
                  <a:pt x="561393" y="603279"/>
                  <a:pt x="559228" y="599556"/>
                  <a:pt x="559142" y="595746"/>
                </a:cubicBezTo>
                <a:cubicBezTo>
                  <a:pt x="558449" y="561715"/>
                  <a:pt x="542690" y="537643"/>
                  <a:pt x="511171" y="525001"/>
                </a:cubicBezTo>
                <a:cubicBezTo>
                  <a:pt x="478266" y="511752"/>
                  <a:pt x="445015" y="499197"/>
                  <a:pt x="411591" y="487247"/>
                </a:cubicBezTo>
                <a:cubicBezTo>
                  <a:pt x="396698" y="481879"/>
                  <a:pt x="392541" y="484736"/>
                  <a:pt x="386999" y="499716"/>
                </a:cubicBezTo>
                <a:cubicBezTo>
                  <a:pt x="383276" y="509934"/>
                  <a:pt x="380245" y="520498"/>
                  <a:pt x="376348" y="530629"/>
                </a:cubicBezTo>
                <a:cubicBezTo>
                  <a:pt x="372885" y="539548"/>
                  <a:pt x="368556" y="548034"/>
                  <a:pt x="363706" y="558771"/>
                </a:cubicBezTo>
                <a:cubicBezTo>
                  <a:pt x="346128" y="544224"/>
                  <a:pt x="330455" y="531235"/>
                  <a:pt x="313311" y="517034"/>
                </a:cubicBezTo>
                <a:cubicBezTo>
                  <a:pt x="312272" y="521450"/>
                  <a:pt x="311232" y="524828"/>
                  <a:pt x="310712" y="528378"/>
                </a:cubicBezTo>
                <a:cubicBezTo>
                  <a:pt x="310107" y="532361"/>
                  <a:pt x="311492" y="537383"/>
                  <a:pt x="309501" y="540154"/>
                </a:cubicBezTo>
                <a:cubicBezTo>
                  <a:pt x="300235" y="553403"/>
                  <a:pt x="305517" y="566564"/>
                  <a:pt x="308462" y="579899"/>
                </a:cubicBezTo>
                <a:cubicBezTo>
                  <a:pt x="312011" y="595659"/>
                  <a:pt x="310020" y="598257"/>
                  <a:pt x="294000" y="598690"/>
                </a:cubicBezTo>
                <a:cubicBezTo>
                  <a:pt x="284822" y="598949"/>
                  <a:pt x="275643" y="598863"/>
                  <a:pt x="266465" y="598516"/>
                </a:cubicBezTo>
                <a:cubicBezTo>
                  <a:pt x="258498" y="598170"/>
                  <a:pt x="255208" y="593494"/>
                  <a:pt x="256420" y="585788"/>
                </a:cubicBezTo>
                <a:cubicBezTo>
                  <a:pt x="257026" y="581804"/>
                  <a:pt x="258065" y="577908"/>
                  <a:pt x="259191" y="574098"/>
                </a:cubicBezTo>
                <a:cubicBezTo>
                  <a:pt x="262135" y="564053"/>
                  <a:pt x="263174" y="554269"/>
                  <a:pt x="260057" y="543704"/>
                </a:cubicBezTo>
                <a:cubicBezTo>
                  <a:pt x="257719" y="535825"/>
                  <a:pt x="258412" y="526906"/>
                  <a:pt x="257632" y="516861"/>
                </a:cubicBezTo>
                <a:cubicBezTo>
                  <a:pt x="235898" y="526386"/>
                  <a:pt x="223948" y="545869"/>
                  <a:pt x="204292" y="559377"/>
                </a:cubicBezTo>
                <a:cubicBezTo>
                  <a:pt x="200915" y="552450"/>
                  <a:pt x="197971" y="547168"/>
                  <a:pt x="195806" y="541713"/>
                </a:cubicBezTo>
                <a:cubicBezTo>
                  <a:pt x="189918" y="526733"/>
                  <a:pt x="184896" y="511493"/>
                  <a:pt x="178488" y="496772"/>
                </a:cubicBezTo>
                <a:cubicBezTo>
                  <a:pt x="173466" y="484996"/>
                  <a:pt x="170435" y="484216"/>
                  <a:pt x="158313" y="487161"/>
                </a:cubicBezTo>
                <a:cubicBezTo>
                  <a:pt x="120819" y="496252"/>
                  <a:pt x="85403" y="511060"/>
                  <a:pt x="50593" y="527339"/>
                </a:cubicBezTo>
                <a:cubicBezTo>
                  <a:pt x="24270" y="539635"/>
                  <a:pt x="10762" y="560849"/>
                  <a:pt x="10502" y="590290"/>
                </a:cubicBezTo>
                <a:cubicBezTo>
                  <a:pt x="10415" y="596092"/>
                  <a:pt x="8684" y="601807"/>
                  <a:pt x="7731" y="607608"/>
                </a:cubicBezTo>
                <a:cubicBezTo>
                  <a:pt x="6519" y="607695"/>
                  <a:pt x="5306" y="607782"/>
                  <a:pt x="4094" y="607782"/>
                </a:cubicBezTo>
                <a:cubicBezTo>
                  <a:pt x="2795" y="605097"/>
                  <a:pt x="717" y="602500"/>
                  <a:pt x="457" y="599729"/>
                </a:cubicBezTo>
                <a:cubicBezTo>
                  <a:pt x="-3439" y="562928"/>
                  <a:pt x="17862" y="528638"/>
                  <a:pt x="53018" y="514263"/>
                </a:cubicBezTo>
                <a:cubicBezTo>
                  <a:pt x="88607" y="499716"/>
                  <a:pt x="124109" y="485429"/>
                  <a:pt x="161170" y="475038"/>
                </a:cubicBezTo>
                <a:cubicBezTo>
                  <a:pt x="163335" y="474432"/>
                  <a:pt x="165759" y="473912"/>
                  <a:pt x="167578" y="472700"/>
                </a:cubicBezTo>
                <a:cubicBezTo>
                  <a:pt x="177363" y="465859"/>
                  <a:pt x="186888" y="458845"/>
                  <a:pt x="196586" y="451918"/>
                </a:cubicBezTo>
                <a:cubicBezTo>
                  <a:pt x="205505" y="445597"/>
                  <a:pt x="207063" y="435552"/>
                  <a:pt x="198231" y="429058"/>
                </a:cubicBezTo>
                <a:cubicBezTo>
                  <a:pt x="171821" y="409748"/>
                  <a:pt x="163075" y="380567"/>
                  <a:pt x="151991" y="352252"/>
                </a:cubicBezTo>
                <a:cubicBezTo>
                  <a:pt x="146103" y="337358"/>
                  <a:pt x="144804" y="322465"/>
                  <a:pt x="145237" y="306965"/>
                </a:cubicBezTo>
                <a:cubicBezTo>
                  <a:pt x="145497" y="301856"/>
                  <a:pt x="144891" y="296834"/>
                  <a:pt x="144458" y="290426"/>
                </a:cubicBezTo>
                <a:close/>
                <a:moveTo>
                  <a:pt x="214597" y="99753"/>
                </a:moveTo>
                <a:cubicBezTo>
                  <a:pt x="213211" y="99580"/>
                  <a:pt x="211912" y="99406"/>
                  <a:pt x="210527" y="99233"/>
                </a:cubicBezTo>
                <a:cubicBezTo>
                  <a:pt x="220745" y="119409"/>
                  <a:pt x="208622" y="127895"/>
                  <a:pt x="195893" y="137247"/>
                </a:cubicBezTo>
                <a:cubicBezTo>
                  <a:pt x="186368" y="144260"/>
                  <a:pt x="177276" y="152660"/>
                  <a:pt x="170435" y="162271"/>
                </a:cubicBezTo>
                <a:cubicBezTo>
                  <a:pt x="159785" y="177079"/>
                  <a:pt x="154849" y="195349"/>
                  <a:pt x="159179" y="212667"/>
                </a:cubicBezTo>
                <a:cubicBezTo>
                  <a:pt x="162382" y="225569"/>
                  <a:pt x="162209" y="236999"/>
                  <a:pt x="160650" y="249555"/>
                </a:cubicBezTo>
                <a:cubicBezTo>
                  <a:pt x="159179" y="261418"/>
                  <a:pt x="159525" y="273627"/>
                  <a:pt x="160391" y="285577"/>
                </a:cubicBezTo>
                <a:cubicBezTo>
                  <a:pt x="161776" y="303761"/>
                  <a:pt x="165413" y="321858"/>
                  <a:pt x="165933" y="340129"/>
                </a:cubicBezTo>
                <a:cubicBezTo>
                  <a:pt x="166366" y="355369"/>
                  <a:pt x="169136" y="369397"/>
                  <a:pt x="175198" y="383425"/>
                </a:cubicBezTo>
                <a:cubicBezTo>
                  <a:pt x="188187" y="413299"/>
                  <a:pt x="209921" y="429404"/>
                  <a:pt x="242912" y="430011"/>
                </a:cubicBezTo>
                <a:cubicBezTo>
                  <a:pt x="254342" y="430270"/>
                  <a:pt x="265685" y="432175"/>
                  <a:pt x="277115" y="432435"/>
                </a:cubicBezTo>
                <a:cubicBezTo>
                  <a:pt x="303439" y="432955"/>
                  <a:pt x="329590" y="435119"/>
                  <a:pt x="355740" y="427586"/>
                </a:cubicBezTo>
                <a:cubicBezTo>
                  <a:pt x="380159" y="420572"/>
                  <a:pt x="393667" y="404813"/>
                  <a:pt x="399728" y="381693"/>
                </a:cubicBezTo>
                <a:cubicBezTo>
                  <a:pt x="411245" y="337705"/>
                  <a:pt x="415055" y="292504"/>
                  <a:pt x="417566" y="247390"/>
                </a:cubicBezTo>
                <a:cubicBezTo>
                  <a:pt x="418865" y="223318"/>
                  <a:pt x="418345" y="199159"/>
                  <a:pt x="417739" y="175000"/>
                </a:cubicBezTo>
                <a:cubicBezTo>
                  <a:pt x="417479" y="165389"/>
                  <a:pt x="415921" y="155517"/>
                  <a:pt x="413236" y="146252"/>
                </a:cubicBezTo>
                <a:cubicBezTo>
                  <a:pt x="408301" y="128934"/>
                  <a:pt x="392801" y="118283"/>
                  <a:pt x="375829" y="120361"/>
                </a:cubicBezTo>
                <a:cubicBezTo>
                  <a:pt x="366910" y="121487"/>
                  <a:pt x="358078" y="124518"/>
                  <a:pt x="349506" y="127549"/>
                </a:cubicBezTo>
                <a:cubicBezTo>
                  <a:pt x="337036" y="131878"/>
                  <a:pt x="325000" y="137247"/>
                  <a:pt x="312444" y="141490"/>
                </a:cubicBezTo>
                <a:cubicBezTo>
                  <a:pt x="298243" y="146339"/>
                  <a:pt x="283869" y="145473"/>
                  <a:pt x="270621" y="138372"/>
                </a:cubicBezTo>
                <a:cubicBezTo>
                  <a:pt x="259537" y="132484"/>
                  <a:pt x="249146" y="125211"/>
                  <a:pt x="238756" y="118110"/>
                </a:cubicBezTo>
                <a:cubicBezTo>
                  <a:pt x="230529" y="112222"/>
                  <a:pt x="222650" y="105814"/>
                  <a:pt x="214597" y="99753"/>
                </a:cubicBezTo>
                <a:close/>
                <a:moveTo>
                  <a:pt x="216415" y="439189"/>
                </a:moveTo>
                <a:cubicBezTo>
                  <a:pt x="212519" y="450186"/>
                  <a:pt x="215203" y="457893"/>
                  <a:pt x="224728" y="464560"/>
                </a:cubicBezTo>
                <a:cubicBezTo>
                  <a:pt x="235465" y="472094"/>
                  <a:pt x="245336" y="480926"/>
                  <a:pt x="255295" y="489498"/>
                </a:cubicBezTo>
                <a:cubicBezTo>
                  <a:pt x="267417" y="499803"/>
                  <a:pt x="290710" y="503959"/>
                  <a:pt x="303439" y="495387"/>
                </a:cubicBezTo>
                <a:cubicBezTo>
                  <a:pt x="318592" y="485256"/>
                  <a:pt x="332534" y="473219"/>
                  <a:pt x="346561" y="461443"/>
                </a:cubicBezTo>
                <a:cubicBezTo>
                  <a:pt x="353056" y="455988"/>
                  <a:pt x="354441" y="449147"/>
                  <a:pt x="350112" y="444385"/>
                </a:cubicBezTo>
                <a:cubicBezTo>
                  <a:pt x="304305" y="442566"/>
                  <a:pt x="261096" y="440921"/>
                  <a:pt x="216415" y="439189"/>
                </a:cubicBezTo>
                <a:close/>
                <a:moveTo>
                  <a:pt x="425532" y="275273"/>
                </a:moveTo>
                <a:cubicBezTo>
                  <a:pt x="436269" y="280295"/>
                  <a:pt x="441985" y="274926"/>
                  <a:pt x="445708" y="268519"/>
                </a:cubicBezTo>
                <a:cubicBezTo>
                  <a:pt x="451423" y="258560"/>
                  <a:pt x="450990" y="247390"/>
                  <a:pt x="446141" y="237259"/>
                </a:cubicBezTo>
                <a:cubicBezTo>
                  <a:pt x="443283" y="231284"/>
                  <a:pt x="437568" y="228254"/>
                  <a:pt x="429515" y="232670"/>
                </a:cubicBezTo>
                <a:cubicBezTo>
                  <a:pt x="428216" y="246871"/>
                  <a:pt x="426831" y="261245"/>
                  <a:pt x="425532" y="275273"/>
                </a:cubicBezTo>
                <a:close/>
                <a:moveTo>
                  <a:pt x="135799" y="269904"/>
                </a:moveTo>
                <a:cubicBezTo>
                  <a:pt x="137271" y="269731"/>
                  <a:pt x="138657" y="269558"/>
                  <a:pt x="140128" y="269384"/>
                </a:cubicBezTo>
                <a:cubicBezTo>
                  <a:pt x="143073" y="257002"/>
                  <a:pt x="142986" y="244619"/>
                  <a:pt x="139176" y="228773"/>
                </a:cubicBezTo>
                <a:cubicBezTo>
                  <a:pt x="136232" y="233189"/>
                  <a:pt x="133374" y="236220"/>
                  <a:pt x="133808" y="236826"/>
                </a:cubicBezTo>
                <a:cubicBezTo>
                  <a:pt x="139782" y="244966"/>
                  <a:pt x="138050" y="252239"/>
                  <a:pt x="133115" y="260119"/>
                </a:cubicBezTo>
                <a:cubicBezTo>
                  <a:pt x="131989" y="262197"/>
                  <a:pt x="134847" y="266613"/>
                  <a:pt x="135799" y="26990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Montserrat" pitchFamily="2" charset="0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83FE145-0686-BB24-AC5A-76CC3392F39E}"/>
              </a:ext>
            </a:extLst>
          </p:cNvPr>
          <p:cNvSpPr/>
          <p:nvPr/>
        </p:nvSpPr>
        <p:spPr>
          <a:xfrm>
            <a:off x="4162989" y="3610155"/>
            <a:ext cx="817802" cy="976014"/>
          </a:xfrm>
          <a:custGeom>
            <a:avLst/>
            <a:gdLst>
              <a:gd name="connsiteX0" fmla="*/ 527363 w 529371"/>
              <a:gd name="connsiteY0" fmla="*/ 682835 h 682834"/>
              <a:gd name="connsiteX1" fmla="*/ 515674 w 529371"/>
              <a:gd name="connsiteY1" fmla="*/ 666989 h 682834"/>
              <a:gd name="connsiteX2" fmla="*/ 494719 w 529371"/>
              <a:gd name="connsiteY2" fmla="*/ 607501 h 682834"/>
              <a:gd name="connsiteX3" fmla="*/ 485973 w 529371"/>
              <a:gd name="connsiteY3" fmla="*/ 597023 h 682834"/>
              <a:gd name="connsiteX4" fmla="*/ 434018 w 529371"/>
              <a:gd name="connsiteY4" fmla="*/ 571046 h 682834"/>
              <a:gd name="connsiteX5" fmla="*/ 418345 w 529371"/>
              <a:gd name="connsiteY5" fmla="*/ 579185 h 682834"/>
              <a:gd name="connsiteX6" fmla="*/ 346562 w 529371"/>
              <a:gd name="connsiteY6" fmla="*/ 657550 h 682834"/>
              <a:gd name="connsiteX7" fmla="*/ 279107 w 529371"/>
              <a:gd name="connsiteY7" fmla="*/ 676081 h 682834"/>
              <a:gd name="connsiteX8" fmla="*/ 180567 w 529371"/>
              <a:gd name="connsiteY8" fmla="*/ 656684 h 682834"/>
              <a:gd name="connsiteX9" fmla="*/ 109735 w 529371"/>
              <a:gd name="connsiteY9" fmla="*/ 582476 h 682834"/>
              <a:gd name="connsiteX10" fmla="*/ 102375 w 529371"/>
              <a:gd name="connsiteY10" fmla="*/ 569141 h 682834"/>
              <a:gd name="connsiteX11" fmla="*/ 27214 w 529371"/>
              <a:gd name="connsiteY11" fmla="*/ 624905 h 682834"/>
              <a:gd name="connsiteX12" fmla="*/ 15178 w 529371"/>
              <a:gd name="connsiteY12" fmla="*/ 666036 h 682834"/>
              <a:gd name="connsiteX13" fmla="*/ 11714 w 529371"/>
              <a:gd name="connsiteY13" fmla="*/ 677466 h 682834"/>
              <a:gd name="connsiteX14" fmla="*/ 5566 w 529371"/>
              <a:gd name="connsiteY14" fmla="*/ 681623 h 682834"/>
              <a:gd name="connsiteX15" fmla="*/ 25 w 529371"/>
              <a:gd name="connsiteY15" fmla="*/ 674522 h 682834"/>
              <a:gd name="connsiteX16" fmla="*/ 71895 w 529371"/>
              <a:gd name="connsiteY16" fmla="*/ 566110 h 682834"/>
              <a:gd name="connsiteX17" fmla="*/ 157793 w 529371"/>
              <a:gd name="connsiteY17" fmla="*/ 541432 h 682834"/>
              <a:gd name="connsiteX18" fmla="*/ 195201 w 529371"/>
              <a:gd name="connsiteY18" fmla="*/ 496664 h 682834"/>
              <a:gd name="connsiteX19" fmla="*/ 176324 w 529371"/>
              <a:gd name="connsiteY19" fmla="*/ 440900 h 682834"/>
              <a:gd name="connsiteX20" fmla="*/ 150433 w 529371"/>
              <a:gd name="connsiteY20" fmla="*/ 383923 h 682834"/>
              <a:gd name="connsiteX21" fmla="*/ 140475 w 529371"/>
              <a:gd name="connsiteY21" fmla="*/ 369289 h 682834"/>
              <a:gd name="connsiteX22" fmla="*/ 116663 w 529371"/>
              <a:gd name="connsiteY22" fmla="*/ 335086 h 682834"/>
              <a:gd name="connsiteX23" fmla="*/ 127833 w 529371"/>
              <a:gd name="connsiteY23" fmla="*/ 304173 h 682834"/>
              <a:gd name="connsiteX24" fmla="*/ 135799 w 529371"/>
              <a:gd name="connsiteY24" fmla="*/ 279667 h 682834"/>
              <a:gd name="connsiteX25" fmla="*/ 132942 w 529371"/>
              <a:gd name="connsiteY25" fmla="*/ 226501 h 682834"/>
              <a:gd name="connsiteX26" fmla="*/ 169916 w 529371"/>
              <a:gd name="connsiteY26" fmla="*/ 134714 h 682834"/>
              <a:gd name="connsiteX27" fmla="*/ 204639 w 529371"/>
              <a:gd name="connsiteY27" fmla="*/ 113673 h 682834"/>
              <a:gd name="connsiteX28" fmla="*/ 224382 w 529371"/>
              <a:gd name="connsiteY28" fmla="*/ 108391 h 682834"/>
              <a:gd name="connsiteX29" fmla="*/ 211480 w 529371"/>
              <a:gd name="connsiteY29" fmla="*/ 68732 h 682834"/>
              <a:gd name="connsiteX30" fmla="*/ 242219 w 529371"/>
              <a:gd name="connsiteY30" fmla="*/ 7685 h 682834"/>
              <a:gd name="connsiteX31" fmla="*/ 326126 w 529371"/>
              <a:gd name="connsiteY31" fmla="*/ 26735 h 682834"/>
              <a:gd name="connsiteX32" fmla="*/ 330802 w 529371"/>
              <a:gd name="connsiteY32" fmla="*/ 89167 h 682834"/>
              <a:gd name="connsiteX33" fmla="*/ 325260 w 529371"/>
              <a:gd name="connsiteY33" fmla="*/ 99731 h 682834"/>
              <a:gd name="connsiteX34" fmla="*/ 325347 w 529371"/>
              <a:gd name="connsiteY34" fmla="*/ 100424 h 682834"/>
              <a:gd name="connsiteX35" fmla="*/ 357472 w 529371"/>
              <a:gd name="connsiteY35" fmla="*/ 110988 h 682834"/>
              <a:gd name="connsiteX36" fmla="*/ 374704 w 529371"/>
              <a:gd name="connsiteY36" fmla="*/ 126834 h 682834"/>
              <a:gd name="connsiteX37" fmla="*/ 408301 w 529371"/>
              <a:gd name="connsiteY37" fmla="*/ 143114 h 682834"/>
              <a:gd name="connsiteX38" fmla="*/ 387259 w 529371"/>
              <a:gd name="connsiteY38" fmla="*/ 160605 h 682834"/>
              <a:gd name="connsiteX39" fmla="*/ 404924 w 529371"/>
              <a:gd name="connsiteY39" fmla="*/ 242347 h 682834"/>
              <a:gd name="connsiteX40" fmla="*/ 399815 w 529371"/>
              <a:gd name="connsiteY40" fmla="*/ 283218 h 682834"/>
              <a:gd name="connsiteX41" fmla="*/ 405443 w 529371"/>
              <a:gd name="connsiteY41" fmla="*/ 302960 h 682834"/>
              <a:gd name="connsiteX42" fmla="*/ 399036 w 529371"/>
              <a:gd name="connsiteY42" fmla="*/ 364700 h 682834"/>
              <a:gd name="connsiteX43" fmla="*/ 380159 w 529371"/>
              <a:gd name="connsiteY43" fmla="*/ 394400 h 682834"/>
              <a:gd name="connsiteX44" fmla="*/ 347947 w 529371"/>
              <a:gd name="connsiteY44" fmla="*/ 452589 h 682834"/>
              <a:gd name="connsiteX45" fmla="*/ 335997 w 529371"/>
              <a:gd name="connsiteY45" fmla="*/ 477701 h 682834"/>
              <a:gd name="connsiteX46" fmla="*/ 337469 w 529371"/>
              <a:gd name="connsiteY46" fmla="*/ 517273 h 682834"/>
              <a:gd name="connsiteX47" fmla="*/ 356173 w 529371"/>
              <a:gd name="connsiteY47" fmla="*/ 532253 h 682834"/>
              <a:gd name="connsiteX48" fmla="*/ 368902 w 529371"/>
              <a:gd name="connsiteY48" fmla="*/ 536236 h 682834"/>
              <a:gd name="connsiteX49" fmla="*/ 430295 w 529371"/>
              <a:gd name="connsiteY49" fmla="*/ 551476 h 682834"/>
              <a:gd name="connsiteX50" fmla="*/ 437049 w 529371"/>
              <a:gd name="connsiteY50" fmla="*/ 552169 h 682834"/>
              <a:gd name="connsiteX51" fmla="*/ 489263 w 529371"/>
              <a:gd name="connsiteY51" fmla="*/ 583428 h 682834"/>
              <a:gd name="connsiteX52" fmla="*/ 514808 w 529371"/>
              <a:gd name="connsiteY52" fmla="*/ 617372 h 682834"/>
              <a:gd name="connsiteX53" fmla="*/ 529182 w 529371"/>
              <a:gd name="connsiteY53" fmla="*/ 668374 h 682834"/>
              <a:gd name="connsiteX54" fmla="*/ 527363 w 529371"/>
              <a:gd name="connsiteY54" fmla="*/ 682835 h 682834"/>
              <a:gd name="connsiteX55" fmla="*/ 321104 w 529371"/>
              <a:gd name="connsiteY55" fmla="*/ 240269 h 682834"/>
              <a:gd name="connsiteX56" fmla="*/ 272959 w 529371"/>
              <a:gd name="connsiteY56" fmla="*/ 217408 h 682834"/>
              <a:gd name="connsiteX57" fmla="*/ 227066 w 529371"/>
              <a:gd name="connsiteY57" fmla="*/ 204160 h 682834"/>
              <a:gd name="connsiteX58" fmla="*/ 180047 w 529371"/>
              <a:gd name="connsiteY58" fmla="*/ 219487 h 682834"/>
              <a:gd name="connsiteX59" fmla="*/ 170349 w 529371"/>
              <a:gd name="connsiteY59" fmla="*/ 255595 h 682834"/>
              <a:gd name="connsiteX60" fmla="*/ 162296 w 529371"/>
              <a:gd name="connsiteY60" fmla="*/ 291790 h 682834"/>
              <a:gd name="connsiteX61" fmla="*/ 157360 w 529371"/>
              <a:gd name="connsiteY61" fmla="*/ 314477 h 682834"/>
              <a:gd name="connsiteX62" fmla="*/ 160564 w 529371"/>
              <a:gd name="connsiteY62" fmla="*/ 357253 h 682834"/>
              <a:gd name="connsiteX63" fmla="*/ 173293 w 529371"/>
              <a:gd name="connsiteY63" fmla="*/ 413797 h 682834"/>
              <a:gd name="connsiteX64" fmla="*/ 236072 w 529371"/>
              <a:gd name="connsiteY64" fmla="*/ 483589 h 682834"/>
              <a:gd name="connsiteX65" fmla="*/ 302400 w 529371"/>
              <a:gd name="connsiteY65" fmla="*/ 480039 h 682834"/>
              <a:gd name="connsiteX66" fmla="*/ 346648 w 529371"/>
              <a:gd name="connsiteY66" fmla="*/ 432154 h 682834"/>
              <a:gd name="connsiteX67" fmla="*/ 370114 w 529371"/>
              <a:gd name="connsiteY67" fmla="*/ 383317 h 682834"/>
              <a:gd name="connsiteX68" fmla="*/ 374790 w 529371"/>
              <a:gd name="connsiteY68" fmla="*/ 299324 h 682834"/>
              <a:gd name="connsiteX69" fmla="*/ 372019 w 529371"/>
              <a:gd name="connsiteY69" fmla="*/ 290058 h 682834"/>
              <a:gd name="connsiteX70" fmla="*/ 363533 w 529371"/>
              <a:gd name="connsiteY70" fmla="*/ 261223 h 682834"/>
              <a:gd name="connsiteX71" fmla="*/ 340847 w 529371"/>
              <a:gd name="connsiteY71" fmla="*/ 206844 h 682834"/>
              <a:gd name="connsiteX72" fmla="*/ 306903 w 529371"/>
              <a:gd name="connsiteY72" fmla="*/ 204680 h 682834"/>
              <a:gd name="connsiteX73" fmla="*/ 333140 w 529371"/>
              <a:gd name="connsiteY73" fmla="*/ 225115 h 682834"/>
              <a:gd name="connsiteX74" fmla="*/ 318333 w 529371"/>
              <a:gd name="connsiteY74" fmla="*/ 254902 h 682834"/>
              <a:gd name="connsiteX75" fmla="*/ 313570 w 529371"/>
              <a:gd name="connsiteY75" fmla="*/ 252478 h 682834"/>
              <a:gd name="connsiteX76" fmla="*/ 321104 w 529371"/>
              <a:gd name="connsiteY76" fmla="*/ 240269 h 682834"/>
              <a:gd name="connsiteX77" fmla="*/ 387346 w 529371"/>
              <a:gd name="connsiteY77" fmla="*/ 559876 h 682834"/>
              <a:gd name="connsiteX78" fmla="*/ 349679 w 529371"/>
              <a:gd name="connsiteY78" fmla="*/ 549918 h 682834"/>
              <a:gd name="connsiteX79" fmla="*/ 323615 w 529371"/>
              <a:gd name="connsiteY79" fmla="*/ 515108 h 682834"/>
              <a:gd name="connsiteX80" fmla="*/ 322143 w 529371"/>
              <a:gd name="connsiteY80" fmla="*/ 494586 h 682834"/>
              <a:gd name="connsiteX81" fmla="*/ 319026 w 529371"/>
              <a:gd name="connsiteY81" fmla="*/ 482636 h 682834"/>
              <a:gd name="connsiteX82" fmla="*/ 210354 w 529371"/>
              <a:gd name="connsiteY82" fmla="*/ 480385 h 682834"/>
              <a:gd name="connsiteX83" fmla="*/ 205418 w 529371"/>
              <a:gd name="connsiteY83" fmla="*/ 518312 h 682834"/>
              <a:gd name="connsiteX84" fmla="*/ 177190 w 529371"/>
              <a:gd name="connsiteY84" fmla="*/ 549225 h 682834"/>
              <a:gd name="connsiteX85" fmla="*/ 162123 w 529371"/>
              <a:gd name="connsiteY85" fmla="*/ 552515 h 682834"/>
              <a:gd name="connsiteX86" fmla="*/ 138310 w 529371"/>
              <a:gd name="connsiteY86" fmla="*/ 561001 h 682834"/>
              <a:gd name="connsiteX87" fmla="*/ 148788 w 529371"/>
              <a:gd name="connsiteY87" fmla="*/ 582389 h 682834"/>
              <a:gd name="connsiteX88" fmla="*/ 202301 w 529371"/>
              <a:gd name="connsiteY88" fmla="*/ 624213 h 682834"/>
              <a:gd name="connsiteX89" fmla="*/ 276509 w 529371"/>
              <a:gd name="connsiteY89" fmla="*/ 634777 h 682834"/>
              <a:gd name="connsiteX90" fmla="*/ 352709 w 529371"/>
              <a:gd name="connsiteY90" fmla="*/ 608453 h 682834"/>
              <a:gd name="connsiteX91" fmla="*/ 387346 w 529371"/>
              <a:gd name="connsiteY91" fmla="*/ 559876 h 682834"/>
              <a:gd name="connsiteX92" fmla="*/ 122031 w 529371"/>
              <a:gd name="connsiteY92" fmla="*/ 561781 h 682834"/>
              <a:gd name="connsiteX93" fmla="*/ 119260 w 529371"/>
              <a:gd name="connsiteY93" fmla="*/ 569227 h 682834"/>
              <a:gd name="connsiteX94" fmla="*/ 121079 w 529371"/>
              <a:gd name="connsiteY94" fmla="*/ 577540 h 682834"/>
              <a:gd name="connsiteX95" fmla="*/ 168184 w 529371"/>
              <a:gd name="connsiteY95" fmla="*/ 634950 h 682834"/>
              <a:gd name="connsiteX96" fmla="*/ 348034 w 529371"/>
              <a:gd name="connsiteY96" fmla="*/ 642137 h 682834"/>
              <a:gd name="connsiteX97" fmla="*/ 406656 w 529371"/>
              <a:gd name="connsiteY97" fmla="*/ 572778 h 682834"/>
              <a:gd name="connsiteX98" fmla="*/ 406742 w 529371"/>
              <a:gd name="connsiteY98" fmla="*/ 563686 h 682834"/>
              <a:gd name="connsiteX99" fmla="*/ 401807 w 529371"/>
              <a:gd name="connsiteY99" fmla="*/ 564985 h 682834"/>
              <a:gd name="connsiteX100" fmla="*/ 394533 w 529371"/>
              <a:gd name="connsiteY100" fmla="*/ 576588 h 682834"/>
              <a:gd name="connsiteX101" fmla="*/ 297464 w 529371"/>
              <a:gd name="connsiteY101" fmla="*/ 645774 h 682834"/>
              <a:gd name="connsiteX102" fmla="*/ 235985 w 529371"/>
              <a:gd name="connsiteY102" fmla="*/ 645514 h 682834"/>
              <a:gd name="connsiteX103" fmla="*/ 131210 w 529371"/>
              <a:gd name="connsiteY103" fmla="*/ 575029 h 682834"/>
              <a:gd name="connsiteX104" fmla="*/ 122031 w 529371"/>
              <a:gd name="connsiteY104" fmla="*/ 561781 h 682834"/>
              <a:gd name="connsiteX105" fmla="*/ 141861 w 529371"/>
              <a:gd name="connsiteY105" fmla="*/ 310234 h 682834"/>
              <a:gd name="connsiteX106" fmla="*/ 130257 w 529371"/>
              <a:gd name="connsiteY106" fmla="*/ 331275 h 682834"/>
              <a:gd name="connsiteX107" fmla="*/ 145064 w 529371"/>
              <a:gd name="connsiteY107" fmla="*/ 353963 h 682834"/>
              <a:gd name="connsiteX108" fmla="*/ 141861 w 529371"/>
              <a:gd name="connsiteY108" fmla="*/ 310234 h 682834"/>
              <a:gd name="connsiteX109" fmla="*/ 388904 w 529371"/>
              <a:gd name="connsiteY109" fmla="*/ 312226 h 682834"/>
              <a:gd name="connsiteX110" fmla="*/ 386393 w 529371"/>
              <a:gd name="connsiteY110" fmla="*/ 354136 h 682834"/>
              <a:gd name="connsiteX111" fmla="*/ 404058 w 529371"/>
              <a:gd name="connsiteY111" fmla="*/ 330236 h 682834"/>
              <a:gd name="connsiteX112" fmla="*/ 388904 w 529371"/>
              <a:gd name="connsiteY112" fmla="*/ 312226 h 682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529371" h="682834">
                <a:moveTo>
                  <a:pt x="527363" y="682835"/>
                </a:moveTo>
                <a:cubicBezTo>
                  <a:pt x="516453" y="679891"/>
                  <a:pt x="516193" y="673223"/>
                  <a:pt x="515674" y="666989"/>
                </a:cubicBezTo>
                <a:cubicBezTo>
                  <a:pt x="513855" y="645341"/>
                  <a:pt x="505975" y="625771"/>
                  <a:pt x="494719" y="607501"/>
                </a:cubicBezTo>
                <a:cubicBezTo>
                  <a:pt x="492381" y="603604"/>
                  <a:pt x="489437" y="599707"/>
                  <a:pt x="485973" y="597023"/>
                </a:cubicBezTo>
                <a:cubicBezTo>
                  <a:pt x="470300" y="585074"/>
                  <a:pt x="453242" y="576068"/>
                  <a:pt x="434018" y="571046"/>
                </a:cubicBezTo>
                <a:cubicBezTo>
                  <a:pt x="425359" y="568795"/>
                  <a:pt x="421809" y="571565"/>
                  <a:pt x="418345" y="579185"/>
                </a:cubicBezTo>
                <a:cubicBezTo>
                  <a:pt x="403019" y="613042"/>
                  <a:pt x="380332" y="640492"/>
                  <a:pt x="346562" y="657550"/>
                </a:cubicBezTo>
                <a:cubicBezTo>
                  <a:pt x="325347" y="668201"/>
                  <a:pt x="303093" y="675042"/>
                  <a:pt x="279107" y="676081"/>
                </a:cubicBezTo>
                <a:cubicBezTo>
                  <a:pt x="244644" y="677553"/>
                  <a:pt x="211393" y="672357"/>
                  <a:pt x="180567" y="656684"/>
                </a:cubicBezTo>
                <a:cubicBezTo>
                  <a:pt x="148441" y="640318"/>
                  <a:pt x="123330" y="616766"/>
                  <a:pt x="109735" y="582476"/>
                </a:cubicBezTo>
                <a:cubicBezTo>
                  <a:pt x="108090" y="578320"/>
                  <a:pt x="105406" y="574510"/>
                  <a:pt x="102375" y="569141"/>
                </a:cubicBezTo>
                <a:cubicBezTo>
                  <a:pt x="70336" y="579012"/>
                  <a:pt x="39424" y="589143"/>
                  <a:pt x="27214" y="624905"/>
                </a:cubicBezTo>
                <a:cubicBezTo>
                  <a:pt x="22625" y="638413"/>
                  <a:pt x="19161" y="652268"/>
                  <a:pt x="15178" y="666036"/>
                </a:cubicBezTo>
                <a:cubicBezTo>
                  <a:pt x="14052" y="669846"/>
                  <a:pt x="13533" y="674002"/>
                  <a:pt x="11714" y="677466"/>
                </a:cubicBezTo>
                <a:cubicBezTo>
                  <a:pt x="10675" y="679544"/>
                  <a:pt x="6519" y="682142"/>
                  <a:pt x="5566" y="681623"/>
                </a:cubicBezTo>
                <a:cubicBezTo>
                  <a:pt x="3055" y="680150"/>
                  <a:pt x="-322" y="676687"/>
                  <a:pt x="25" y="674522"/>
                </a:cubicBezTo>
                <a:cubicBezTo>
                  <a:pt x="6606" y="629841"/>
                  <a:pt x="20980" y="583775"/>
                  <a:pt x="71895" y="566110"/>
                </a:cubicBezTo>
                <a:cubicBezTo>
                  <a:pt x="100037" y="556325"/>
                  <a:pt x="128872" y="548359"/>
                  <a:pt x="157793" y="541432"/>
                </a:cubicBezTo>
                <a:cubicBezTo>
                  <a:pt x="190178" y="533725"/>
                  <a:pt x="193382" y="529742"/>
                  <a:pt x="195201" y="496664"/>
                </a:cubicBezTo>
                <a:cubicBezTo>
                  <a:pt x="196413" y="474843"/>
                  <a:pt x="191997" y="457006"/>
                  <a:pt x="176324" y="440900"/>
                </a:cubicBezTo>
                <a:cubicBezTo>
                  <a:pt x="161257" y="425400"/>
                  <a:pt x="152511" y="405744"/>
                  <a:pt x="150433" y="383923"/>
                </a:cubicBezTo>
                <a:cubicBezTo>
                  <a:pt x="149740" y="376822"/>
                  <a:pt x="146796" y="372406"/>
                  <a:pt x="140475" y="369289"/>
                </a:cubicBezTo>
                <a:cubicBezTo>
                  <a:pt x="126361" y="362362"/>
                  <a:pt x="120386" y="349027"/>
                  <a:pt x="116663" y="335086"/>
                </a:cubicBezTo>
                <a:cubicBezTo>
                  <a:pt x="113372" y="322790"/>
                  <a:pt x="119001" y="311533"/>
                  <a:pt x="127833" y="304173"/>
                </a:cubicBezTo>
                <a:cubicBezTo>
                  <a:pt x="136665" y="296899"/>
                  <a:pt x="136319" y="288846"/>
                  <a:pt x="135799" y="279667"/>
                </a:cubicBezTo>
                <a:cubicBezTo>
                  <a:pt x="134760" y="261916"/>
                  <a:pt x="133115" y="244252"/>
                  <a:pt x="132942" y="226501"/>
                </a:cubicBezTo>
                <a:cubicBezTo>
                  <a:pt x="132682" y="190998"/>
                  <a:pt x="145411" y="159826"/>
                  <a:pt x="169916" y="134714"/>
                </a:cubicBezTo>
                <a:cubicBezTo>
                  <a:pt x="179095" y="125276"/>
                  <a:pt x="192516" y="119821"/>
                  <a:pt x="204639" y="113673"/>
                </a:cubicBezTo>
                <a:cubicBezTo>
                  <a:pt x="210527" y="110642"/>
                  <a:pt x="217628" y="110122"/>
                  <a:pt x="224382" y="108391"/>
                </a:cubicBezTo>
                <a:cubicBezTo>
                  <a:pt x="219879" y="94623"/>
                  <a:pt x="214770" y="81894"/>
                  <a:pt x="211480" y="68732"/>
                </a:cubicBezTo>
                <a:cubicBezTo>
                  <a:pt x="205418" y="44660"/>
                  <a:pt x="219966" y="17903"/>
                  <a:pt x="242219" y="7685"/>
                </a:cubicBezTo>
                <a:cubicBezTo>
                  <a:pt x="275990" y="-7728"/>
                  <a:pt x="298071" y="758"/>
                  <a:pt x="326126" y="26735"/>
                </a:cubicBezTo>
                <a:cubicBezTo>
                  <a:pt x="341626" y="41196"/>
                  <a:pt x="342405" y="66221"/>
                  <a:pt x="330802" y="89167"/>
                </a:cubicBezTo>
                <a:cubicBezTo>
                  <a:pt x="328984" y="92718"/>
                  <a:pt x="327079" y="96181"/>
                  <a:pt x="325260" y="99731"/>
                </a:cubicBezTo>
                <a:cubicBezTo>
                  <a:pt x="325087" y="100165"/>
                  <a:pt x="325433" y="100857"/>
                  <a:pt x="325347" y="100424"/>
                </a:cubicBezTo>
                <a:cubicBezTo>
                  <a:pt x="336430" y="103888"/>
                  <a:pt x="347601" y="106139"/>
                  <a:pt x="357472" y="110988"/>
                </a:cubicBezTo>
                <a:cubicBezTo>
                  <a:pt x="364226" y="114279"/>
                  <a:pt x="370547" y="120427"/>
                  <a:pt x="374704" y="126834"/>
                </a:cubicBezTo>
                <a:cubicBezTo>
                  <a:pt x="382583" y="138784"/>
                  <a:pt x="391242" y="147530"/>
                  <a:pt x="408301" y="143114"/>
                </a:cubicBezTo>
                <a:cubicBezTo>
                  <a:pt x="406915" y="157488"/>
                  <a:pt x="394706" y="154977"/>
                  <a:pt x="387259" y="160605"/>
                </a:cubicBezTo>
                <a:cubicBezTo>
                  <a:pt x="402499" y="185543"/>
                  <a:pt x="405790" y="213685"/>
                  <a:pt x="404924" y="242347"/>
                </a:cubicBezTo>
                <a:cubicBezTo>
                  <a:pt x="404491" y="256028"/>
                  <a:pt x="402239" y="269709"/>
                  <a:pt x="399815" y="283218"/>
                </a:cubicBezTo>
                <a:cubicBezTo>
                  <a:pt x="398429" y="291097"/>
                  <a:pt x="398776" y="296639"/>
                  <a:pt x="405443" y="302960"/>
                </a:cubicBezTo>
                <a:cubicBezTo>
                  <a:pt x="422415" y="319153"/>
                  <a:pt x="419211" y="351451"/>
                  <a:pt x="399036" y="364700"/>
                </a:cubicBezTo>
                <a:cubicBezTo>
                  <a:pt x="387519" y="372233"/>
                  <a:pt x="382150" y="380113"/>
                  <a:pt x="380159" y="394400"/>
                </a:cubicBezTo>
                <a:cubicBezTo>
                  <a:pt x="377042" y="417087"/>
                  <a:pt x="369248" y="438908"/>
                  <a:pt x="347947" y="452589"/>
                </a:cubicBezTo>
                <a:cubicBezTo>
                  <a:pt x="339288" y="458218"/>
                  <a:pt x="335218" y="466704"/>
                  <a:pt x="335997" y="477701"/>
                </a:cubicBezTo>
                <a:cubicBezTo>
                  <a:pt x="336950" y="490863"/>
                  <a:pt x="335911" y="504198"/>
                  <a:pt x="337469" y="517273"/>
                </a:cubicBezTo>
                <a:cubicBezTo>
                  <a:pt x="339115" y="530954"/>
                  <a:pt x="341886" y="531993"/>
                  <a:pt x="356173" y="532253"/>
                </a:cubicBezTo>
                <a:cubicBezTo>
                  <a:pt x="360416" y="532340"/>
                  <a:pt x="364572" y="535197"/>
                  <a:pt x="368902" y="536236"/>
                </a:cubicBezTo>
                <a:cubicBezTo>
                  <a:pt x="389337" y="541432"/>
                  <a:pt x="409773" y="546454"/>
                  <a:pt x="430295" y="551476"/>
                </a:cubicBezTo>
                <a:cubicBezTo>
                  <a:pt x="432460" y="551996"/>
                  <a:pt x="435317" y="551130"/>
                  <a:pt x="437049" y="552169"/>
                </a:cubicBezTo>
                <a:cubicBezTo>
                  <a:pt x="454714" y="562300"/>
                  <a:pt x="473417" y="571046"/>
                  <a:pt x="489263" y="583428"/>
                </a:cubicBezTo>
                <a:cubicBezTo>
                  <a:pt x="500087" y="591914"/>
                  <a:pt x="509179" y="604643"/>
                  <a:pt x="514808" y="617372"/>
                </a:cubicBezTo>
                <a:cubicBezTo>
                  <a:pt x="521908" y="633391"/>
                  <a:pt x="525025" y="651229"/>
                  <a:pt x="529182" y="668374"/>
                </a:cubicBezTo>
                <a:cubicBezTo>
                  <a:pt x="529961" y="672530"/>
                  <a:pt x="528143" y="677120"/>
                  <a:pt x="527363" y="682835"/>
                </a:cubicBezTo>
                <a:close/>
                <a:moveTo>
                  <a:pt x="321104" y="240269"/>
                </a:moveTo>
                <a:cubicBezTo>
                  <a:pt x="308981" y="226154"/>
                  <a:pt x="297811" y="221998"/>
                  <a:pt x="272959" y="217408"/>
                </a:cubicBezTo>
                <a:cubicBezTo>
                  <a:pt x="257373" y="214464"/>
                  <a:pt x="241873" y="209875"/>
                  <a:pt x="227066" y="204160"/>
                </a:cubicBezTo>
                <a:cubicBezTo>
                  <a:pt x="207150" y="196367"/>
                  <a:pt x="190698" y="200870"/>
                  <a:pt x="180047" y="219487"/>
                </a:cubicBezTo>
                <a:cubicBezTo>
                  <a:pt x="173726" y="230657"/>
                  <a:pt x="171215" y="242693"/>
                  <a:pt x="170349" y="255595"/>
                </a:cubicBezTo>
                <a:cubicBezTo>
                  <a:pt x="169570" y="267891"/>
                  <a:pt x="167405" y="280793"/>
                  <a:pt x="162296" y="291790"/>
                </a:cubicBezTo>
                <a:cubicBezTo>
                  <a:pt x="158746" y="299497"/>
                  <a:pt x="156754" y="306424"/>
                  <a:pt x="157360" y="314477"/>
                </a:cubicBezTo>
                <a:cubicBezTo>
                  <a:pt x="158399" y="328765"/>
                  <a:pt x="159352" y="342965"/>
                  <a:pt x="160564" y="357253"/>
                </a:cubicBezTo>
                <a:cubicBezTo>
                  <a:pt x="162123" y="376736"/>
                  <a:pt x="163508" y="396565"/>
                  <a:pt x="173293" y="413797"/>
                </a:cubicBezTo>
                <a:cubicBezTo>
                  <a:pt x="189053" y="441506"/>
                  <a:pt x="211826" y="463673"/>
                  <a:pt x="236072" y="483589"/>
                </a:cubicBezTo>
                <a:cubicBezTo>
                  <a:pt x="255208" y="499262"/>
                  <a:pt x="284216" y="497270"/>
                  <a:pt x="302400" y="480039"/>
                </a:cubicBezTo>
                <a:cubicBezTo>
                  <a:pt x="318160" y="465059"/>
                  <a:pt x="333140" y="449126"/>
                  <a:pt x="346648" y="432154"/>
                </a:cubicBezTo>
                <a:cubicBezTo>
                  <a:pt x="357905" y="417953"/>
                  <a:pt x="368815" y="402540"/>
                  <a:pt x="370114" y="383317"/>
                </a:cubicBezTo>
                <a:cubicBezTo>
                  <a:pt x="372106" y="355348"/>
                  <a:pt x="373491" y="327292"/>
                  <a:pt x="374790" y="299324"/>
                </a:cubicBezTo>
                <a:cubicBezTo>
                  <a:pt x="374963" y="296206"/>
                  <a:pt x="374011" y="292223"/>
                  <a:pt x="372019" y="290058"/>
                </a:cubicBezTo>
                <a:cubicBezTo>
                  <a:pt x="364313" y="281659"/>
                  <a:pt x="363707" y="271788"/>
                  <a:pt x="363533" y="261223"/>
                </a:cubicBezTo>
                <a:cubicBezTo>
                  <a:pt x="363187" y="240182"/>
                  <a:pt x="354701" y="222171"/>
                  <a:pt x="340847" y="206844"/>
                </a:cubicBezTo>
                <a:cubicBezTo>
                  <a:pt x="329763" y="194635"/>
                  <a:pt x="319112" y="194116"/>
                  <a:pt x="306903" y="204680"/>
                </a:cubicBezTo>
                <a:cubicBezTo>
                  <a:pt x="318593" y="208143"/>
                  <a:pt x="327771" y="214378"/>
                  <a:pt x="333140" y="225115"/>
                </a:cubicBezTo>
                <a:cubicBezTo>
                  <a:pt x="339807" y="238450"/>
                  <a:pt x="333227" y="251872"/>
                  <a:pt x="318333" y="254902"/>
                </a:cubicBezTo>
                <a:cubicBezTo>
                  <a:pt x="317121" y="255162"/>
                  <a:pt x="315562" y="253517"/>
                  <a:pt x="313570" y="252478"/>
                </a:cubicBezTo>
                <a:cubicBezTo>
                  <a:pt x="315995" y="248408"/>
                  <a:pt x="318333" y="244598"/>
                  <a:pt x="321104" y="240269"/>
                </a:cubicBezTo>
                <a:close/>
                <a:moveTo>
                  <a:pt x="387346" y="559876"/>
                </a:moveTo>
                <a:cubicBezTo>
                  <a:pt x="372452" y="558923"/>
                  <a:pt x="361282" y="554940"/>
                  <a:pt x="349679" y="549918"/>
                </a:cubicBezTo>
                <a:cubicBezTo>
                  <a:pt x="332707" y="542644"/>
                  <a:pt x="326039" y="531214"/>
                  <a:pt x="323615" y="515108"/>
                </a:cubicBezTo>
                <a:cubicBezTo>
                  <a:pt x="322576" y="508354"/>
                  <a:pt x="322836" y="501427"/>
                  <a:pt x="322143" y="494586"/>
                </a:cubicBezTo>
                <a:cubicBezTo>
                  <a:pt x="321797" y="491122"/>
                  <a:pt x="320411" y="487745"/>
                  <a:pt x="319026" y="482636"/>
                </a:cubicBezTo>
                <a:cubicBezTo>
                  <a:pt x="281445" y="518139"/>
                  <a:pt x="245596" y="512424"/>
                  <a:pt x="210354" y="480385"/>
                </a:cubicBezTo>
                <a:cubicBezTo>
                  <a:pt x="208536" y="494673"/>
                  <a:pt x="207064" y="506536"/>
                  <a:pt x="205418" y="518312"/>
                </a:cubicBezTo>
                <a:cubicBezTo>
                  <a:pt x="202561" y="539354"/>
                  <a:pt x="198318" y="543943"/>
                  <a:pt x="177190" y="549225"/>
                </a:cubicBezTo>
                <a:cubicBezTo>
                  <a:pt x="172167" y="550437"/>
                  <a:pt x="166972" y="550957"/>
                  <a:pt x="162123" y="552515"/>
                </a:cubicBezTo>
                <a:cubicBezTo>
                  <a:pt x="154676" y="554853"/>
                  <a:pt x="147489" y="557711"/>
                  <a:pt x="138310" y="561001"/>
                </a:cubicBezTo>
                <a:cubicBezTo>
                  <a:pt x="142380" y="569487"/>
                  <a:pt x="144372" y="576934"/>
                  <a:pt x="148788" y="582389"/>
                </a:cubicBezTo>
                <a:cubicBezTo>
                  <a:pt x="163249" y="600400"/>
                  <a:pt x="180220" y="615294"/>
                  <a:pt x="202301" y="624213"/>
                </a:cubicBezTo>
                <a:cubicBezTo>
                  <a:pt x="226373" y="633911"/>
                  <a:pt x="251138" y="634777"/>
                  <a:pt x="276509" y="634777"/>
                </a:cubicBezTo>
                <a:cubicBezTo>
                  <a:pt x="305084" y="634777"/>
                  <a:pt x="330629" y="626118"/>
                  <a:pt x="352709" y="608453"/>
                </a:cubicBezTo>
                <a:cubicBezTo>
                  <a:pt x="367949" y="596244"/>
                  <a:pt x="380592" y="581610"/>
                  <a:pt x="387346" y="559876"/>
                </a:cubicBezTo>
                <a:close/>
                <a:moveTo>
                  <a:pt x="122031" y="561781"/>
                </a:moveTo>
                <a:cubicBezTo>
                  <a:pt x="120299" y="566197"/>
                  <a:pt x="119174" y="567756"/>
                  <a:pt x="119260" y="569227"/>
                </a:cubicBezTo>
                <a:cubicBezTo>
                  <a:pt x="119520" y="571998"/>
                  <a:pt x="120213" y="574856"/>
                  <a:pt x="121079" y="577540"/>
                </a:cubicBezTo>
                <a:cubicBezTo>
                  <a:pt x="129651" y="602565"/>
                  <a:pt x="146450" y="621701"/>
                  <a:pt x="168184" y="634950"/>
                </a:cubicBezTo>
                <a:cubicBezTo>
                  <a:pt x="226373" y="670366"/>
                  <a:pt x="287160" y="674349"/>
                  <a:pt x="348034" y="642137"/>
                </a:cubicBezTo>
                <a:cubicBezTo>
                  <a:pt x="376176" y="627243"/>
                  <a:pt x="395832" y="603171"/>
                  <a:pt x="406656" y="572778"/>
                </a:cubicBezTo>
                <a:cubicBezTo>
                  <a:pt x="407608" y="570180"/>
                  <a:pt x="406742" y="567063"/>
                  <a:pt x="406742" y="563686"/>
                </a:cubicBezTo>
                <a:cubicBezTo>
                  <a:pt x="403798" y="564378"/>
                  <a:pt x="402239" y="564292"/>
                  <a:pt x="401807" y="564985"/>
                </a:cubicBezTo>
                <a:cubicBezTo>
                  <a:pt x="399209" y="568708"/>
                  <a:pt x="396784" y="572605"/>
                  <a:pt x="394533" y="576588"/>
                </a:cubicBezTo>
                <a:cubicBezTo>
                  <a:pt x="372972" y="614774"/>
                  <a:pt x="341453" y="638500"/>
                  <a:pt x="297464" y="645774"/>
                </a:cubicBezTo>
                <a:cubicBezTo>
                  <a:pt x="276683" y="649237"/>
                  <a:pt x="256594" y="648285"/>
                  <a:pt x="235985" y="645514"/>
                </a:cubicBezTo>
                <a:cubicBezTo>
                  <a:pt x="189312" y="639106"/>
                  <a:pt x="152858" y="618411"/>
                  <a:pt x="131210" y="575029"/>
                </a:cubicBezTo>
                <a:cubicBezTo>
                  <a:pt x="129391" y="571046"/>
                  <a:pt x="126188" y="567669"/>
                  <a:pt x="122031" y="561781"/>
                </a:cubicBezTo>
                <a:close/>
                <a:moveTo>
                  <a:pt x="141861" y="310234"/>
                </a:moveTo>
                <a:cubicBezTo>
                  <a:pt x="131383" y="315949"/>
                  <a:pt x="128266" y="323136"/>
                  <a:pt x="130257" y="331275"/>
                </a:cubicBezTo>
                <a:cubicBezTo>
                  <a:pt x="132422" y="339588"/>
                  <a:pt x="131210" y="351105"/>
                  <a:pt x="145064" y="353963"/>
                </a:cubicBezTo>
                <a:cubicBezTo>
                  <a:pt x="146363" y="339155"/>
                  <a:pt x="148701" y="325561"/>
                  <a:pt x="141861" y="310234"/>
                </a:cubicBezTo>
                <a:close/>
                <a:moveTo>
                  <a:pt x="388904" y="312226"/>
                </a:moveTo>
                <a:cubicBezTo>
                  <a:pt x="388039" y="326340"/>
                  <a:pt x="387259" y="340021"/>
                  <a:pt x="386393" y="354136"/>
                </a:cubicBezTo>
                <a:cubicBezTo>
                  <a:pt x="397304" y="350672"/>
                  <a:pt x="403712" y="341580"/>
                  <a:pt x="404058" y="330236"/>
                </a:cubicBezTo>
                <a:cubicBezTo>
                  <a:pt x="404404" y="321664"/>
                  <a:pt x="400161" y="316122"/>
                  <a:pt x="388904" y="312226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865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latin typeface="Montserrat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57EE1-9A2A-C836-20CC-3215E51D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576" y="0"/>
            <a:ext cx="1106424" cy="110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A7C535-A85B-F940-D2D5-DD1AF4A9A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37" y="139502"/>
            <a:ext cx="1069739" cy="122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70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3" y="861774"/>
            <a:ext cx="6802480" cy="930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Let’s cut the field to explore!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9/23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Fermi-LAT dataset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A568CE-40BC-FEAB-841D-9734FBDA1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9" y="1428316"/>
            <a:ext cx="8372428" cy="471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17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03D104-6517-19B4-2C0E-D5BD60338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0970" t="31374"/>
          <a:stretch/>
        </p:blipFill>
        <p:spPr>
          <a:xfrm rot="16200000" flipV="1">
            <a:off x="3237062" y="951062"/>
            <a:ext cx="6323162" cy="5490713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6484FD71-6BF1-F6C6-6C22-BF5966730E1D}"/>
              </a:ext>
            </a:extLst>
          </p:cNvPr>
          <p:cNvSpPr/>
          <p:nvPr/>
        </p:nvSpPr>
        <p:spPr bwMode="auto">
          <a:xfrm>
            <a:off x="3200400" y="4230311"/>
            <a:ext cx="2743200" cy="19433"/>
          </a:xfrm>
          <a:prstGeom prst="rect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21FD8A6-76A9-92EC-DA13-61E670F1A57D}"/>
              </a:ext>
            </a:extLst>
          </p:cNvPr>
          <p:cNvSpPr/>
          <p:nvPr/>
        </p:nvSpPr>
        <p:spPr bwMode="auto">
          <a:xfrm flipV="1">
            <a:off x="0" y="5666224"/>
            <a:ext cx="1984488" cy="1191776"/>
          </a:xfrm>
          <a:custGeom>
            <a:avLst/>
            <a:gdLst>
              <a:gd name="connsiteX0" fmla="*/ 188703 w 1984488"/>
              <a:gd name="connsiteY0" fmla="*/ 1191776 h 1191776"/>
              <a:gd name="connsiteX1" fmla="*/ 1983788 w 1984488"/>
              <a:gd name="connsiteY1" fmla="*/ 1914 h 1191776"/>
              <a:gd name="connsiteX2" fmla="*/ 1984488 w 1984488"/>
              <a:gd name="connsiteY2" fmla="*/ 0 h 1191776"/>
              <a:gd name="connsiteX3" fmla="*/ 0 w 1984488"/>
              <a:gd name="connsiteY3" fmla="*/ 0 h 1191776"/>
              <a:gd name="connsiteX4" fmla="*/ 0 w 1984488"/>
              <a:gd name="connsiteY4" fmla="*/ 1182248 h 11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88" h="1191776">
                <a:moveTo>
                  <a:pt x="188703" y="1191776"/>
                </a:moveTo>
                <a:cubicBezTo>
                  <a:pt x="995666" y="1191776"/>
                  <a:pt x="1688037" y="701146"/>
                  <a:pt x="1983788" y="1914"/>
                </a:cubicBezTo>
                <a:lnTo>
                  <a:pt x="1984488" y="0"/>
                </a:lnTo>
                <a:lnTo>
                  <a:pt x="0" y="0"/>
                </a:lnTo>
                <a:lnTo>
                  <a:pt x="0" y="1182248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711159-AE32-9999-0166-CC78F25D5CB4}"/>
              </a:ext>
            </a:extLst>
          </p:cNvPr>
          <p:cNvSpPr/>
          <p:nvPr/>
        </p:nvSpPr>
        <p:spPr bwMode="auto">
          <a:xfrm>
            <a:off x="3937245" y="1594429"/>
            <a:ext cx="1269507" cy="1269507"/>
          </a:xfrm>
          <a:prstGeom prst="ellipse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71211-EAB0-72DC-A3D3-3931E433DBB7}"/>
              </a:ext>
            </a:extLst>
          </p:cNvPr>
          <p:cNvSpPr txBox="1"/>
          <p:nvPr/>
        </p:nvSpPr>
        <p:spPr>
          <a:xfrm>
            <a:off x="740227" y="1755940"/>
            <a:ext cx="7663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452C9-BF66-9CCC-D662-D85BF0DA8DCB}"/>
              </a:ext>
            </a:extLst>
          </p:cNvPr>
          <p:cNvGrpSpPr/>
          <p:nvPr/>
        </p:nvGrpSpPr>
        <p:grpSpPr>
          <a:xfrm>
            <a:off x="740227" y="3306981"/>
            <a:ext cx="7663542" cy="942763"/>
            <a:chOff x="740227" y="3306981"/>
            <a:chExt cx="7663542" cy="9427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839FC-BF85-42F1-7536-FFADDC05FDEE}"/>
                </a:ext>
              </a:extLst>
            </p:cNvPr>
            <p:cNvSpPr txBox="1"/>
            <p:nvPr/>
          </p:nvSpPr>
          <p:spPr>
            <a:xfrm>
              <a:off x="740227" y="3306981"/>
              <a:ext cx="76635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Data Denoising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34084D-DCD4-A4AF-1C84-70635361C927}"/>
                </a:ext>
              </a:extLst>
            </p:cNvPr>
            <p:cNvSpPr/>
            <p:nvPr/>
          </p:nvSpPr>
          <p:spPr bwMode="auto">
            <a:xfrm>
              <a:off x="3200400" y="4230311"/>
              <a:ext cx="2743200" cy="19433"/>
            </a:xfrm>
            <a:prstGeom prst="rect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3" name="AutoShape 2" descr="Scattered Dotted Dots PNG Transparent Images Free Download | Vector Files |  Pngtree">
            <a:extLst>
              <a:ext uri="{FF2B5EF4-FFF2-40B4-BE49-F238E27FC236}">
                <a16:creationId xmlns:a16="http://schemas.microsoft.com/office/drawing/2014/main" id="{1B47AC98-1ADF-B82C-6B10-EFF8348EAE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41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4" y="955630"/>
            <a:ext cx="6802480" cy="1853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Let's consider a scenario where we choose from one of the 22 fields.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12/23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Data denoising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12693-563C-9E99-4F76-CE98B49BC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92" y="2651615"/>
            <a:ext cx="8253985" cy="279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88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4" y="955630"/>
            <a:ext cx="6802480" cy="139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DBSCAN before denoising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13/23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Data denoising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63524-7A77-7378-74BA-570EA428A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6132" r="8774"/>
          <a:stretch/>
        </p:blipFill>
        <p:spPr>
          <a:xfrm>
            <a:off x="727497" y="2441406"/>
            <a:ext cx="7582618" cy="257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463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4" y="955630"/>
            <a:ext cx="6802480" cy="638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DBSCAN after denoising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050" b="1" dirty="0">
                <a:latin typeface="Poppins" panose="00000500000000000000" pitchFamily="2" charset="0"/>
                <a:cs typeface="Poppins" panose="00000500000000000000" pitchFamily="2" charset="0"/>
              </a:rPr>
              <a:t>Apply DBSCAN on the Field With Cut 𝑎&gt;𝑎 ̅ </a:t>
            </a: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050" b="1" dirty="0">
                <a:latin typeface="Poppins" panose="00000500000000000000" pitchFamily="2" charset="0"/>
                <a:cs typeface="Poppins" panose="00000500000000000000" pitchFamily="2" charset="0"/>
              </a:rPr>
              <a:t>Apply DBSCAN on the Field With Cut 𝑎&gt;𝑎 ̅/2 </a:t>
            </a: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14/23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Data denoising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5A2DDC-C346-1F99-01F3-CDD7B782D3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6446" r="9246"/>
          <a:stretch/>
        </p:blipFill>
        <p:spPr>
          <a:xfrm>
            <a:off x="1126964" y="1581386"/>
            <a:ext cx="6246519" cy="2138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23F91-FAB5-9989-CDA0-9993A3051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6446" r="9246"/>
          <a:stretch/>
        </p:blipFill>
        <p:spPr>
          <a:xfrm>
            <a:off x="1126963" y="4207374"/>
            <a:ext cx="6246520" cy="213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49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484FD71-6BF1-F6C6-6C22-BF5966730E1D}"/>
              </a:ext>
            </a:extLst>
          </p:cNvPr>
          <p:cNvSpPr/>
          <p:nvPr/>
        </p:nvSpPr>
        <p:spPr bwMode="auto">
          <a:xfrm>
            <a:off x="3200400" y="4230311"/>
            <a:ext cx="2743200" cy="19433"/>
          </a:xfrm>
          <a:prstGeom prst="rect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21FD8A6-76A9-92EC-DA13-61E670F1A57D}"/>
              </a:ext>
            </a:extLst>
          </p:cNvPr>
          <p:cNvSpPr/>
          <p:nvPr/>
        </p:nvSpPr>
        <p:spPr bwMode="auto">
          <a:xfrm flipV="1">
            <a:off x="0" y="5666224"/>
            <a:ext cx="1984488" cy="1191776"/>
          </a:xfrm>
          <a:custGeom>
            <a:avLst/>
            <a:gdLst>
              <a:gd name="connsiteX0" fmla="*/ 188703 w 1984488"/>
              <a:gd name="connsiteY0" fmla="*/ 1191776 h 1191776"/>
              <a:gd name="connsiteX1" fmla="*/ 1983788 w 1984488"/>
              <a:gd name="connsiteY1" fmla="*/ 1914 h 1191776"/>
              <a:gd name="connsiteX2" fmla="*/ 1984488 w 1984488"/>
              <a:gd name="connsiteY2" fmla="*/ 0 h 1191776"/>
              <a:gd name="connsiteX3" fmla="*/ 0 w 1984488"/>
              <a:gd name="connsiteY3" fmla="*/ 0 h 1191776"/>
              <a:gd name="connsiteX4" fmla="*/ 0 w 1984488"/>
              <a:gd name="connsiteY4" fmla="*/ 1182248 h 11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88" h="1191776">
                <a:moveTo>
                  <a:pt x="188703" y="1191776"/>
                </a:moveTo>
                <a:cubicBezTo>
                  <a:pt x="995666" y="1191776"/>
                  <a:pt x="1688037" y="701146"/>
                  <a:pt x="1983788" y="1914"/>
                </a:cubicBezTo>
                <a:lnTo>
                  <a:pt x="1984488" y="0"/>
                </a:lnTo>
                <a:lnTo>
                  <a:pt x="0" y="0"/>
                </a:lnTo>
                <a:lnTo>
                  <a:pt x="0" y="1182248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711159-AE32-9999-0166-CC78F25D5CB4}"/>
              </a:ext>
            </a:extLst>
          </p:cNvPr>
          <p:cNvSpPr/>
          <p:nvPr/>
        </p:nvSpPr>
        <p:spPr bwMode="auto">
          <a:xfrm>
            <a:off x="3937245" y="1594429"/>
            <a:ext cx="1269507" cy="1269507"/>
          </a:xfrm>
          <a:prstGeom prst="ellipse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71211-EAB0-72DC-A3D3-3931E433DBB7}"/>
              </a:ext>
            </a:extLst>
          </p:cNvPr>
          <p:cNvSpPr txBox="1"/>
          <p:nvPr/>
        </p:nvSpPr>
        <p:spPr>
          <a:xfrm>
            <a:off x="740227" y="1755940"/>
            <a:ext cx="7663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452C9-BF66-9CCC-D662-D85BF0DA8DCB}"/>
              </a:ext>
            </a:extLst>
          </p:cNvPr>
          <p:cNvGrpSpPr/>
          <p:nvPr/>
        </p:nvGrpSpPr>
        <p:grpSpPr>
          <a:xfrm>
            <a:off x="740227" y="3306981"/>
            <a:ext cx="7663542" cy="942763"/>
            <a:chOff x="740227" y="3306981"/>
            <a:chExt cx="7663542" cy="9427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839FC-BF85-42F1-7536-FFADDC05FDEE}"/>
                </a:ext>
              </a:extLst>
            </p:cNvPr>
            <p:cNvSpPr txBox="1"/>
            <p:nvPr/>
          </p:nvSpPr>
          <p:spPr>
            <a:xfrm>
              <a:off x="740227" y="3306981"/>
              <a:ext cx="76635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Analysis New Sources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34084D-DCD4-A4AF-1C84-70635361C927}"/>
                </a:ext>
              </a:extLst>
            </p:cNvPr>
            <p:cNvSpPr/>
            <p:nvPr/>
          </p:nvSpPr>
          <p:spPr bwMode="auto">
            <a:xfrm>
              <a:off x="3200400" y="4230311"/>
              <a:ext cx="2743200" cy="19433"/>
            </a:xfrm>
            <a:prstGeom prst="rect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3" name="AutoShape 2" descr="Scattered Dotted Dots PNG Transparent Images Free Download | Vector Files |  Pngtree">
            <a:extLst>
              <a:ext uri="{FF2B5EF4-FFF2-40B4-BE49-F238E27FC236}">
                <a16:creationId xmlns:a16="http://schemas.microsoft.com/office/drawing/2014/main" id="{1B47AC98-1ADF-B82C-6B10-EFF8348EAE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0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4" y="955630"/>
            <a:ext cx="6802480" cy="4900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We completed our analysis and removed noise from all 22 fields to discover new sources!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After that, we discovered a total of </a:t>
            </a:r>
            <a:r>
              <a:rPr lang="en-US" b="1" dirty="0">
                <a:latin typeface="Poppins" panose="00000500000000000000" pitchFamily="2" charset="0"/>
                <a:cs typeface="Poppins" panose="00000500000000000000" pitchFamily="2" charset="0"/>
              </a:rPr>
              <a:t>16 potential sources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!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Just like this one: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4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16/23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-1" y="0"/>
            <a:ext cx="256204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Analysis New Sources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00731-8AD1-AD0A-0D9B-7D43E218E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74" y="3602231"/>
            <a:ext cx="3169920" cy="23774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E8B826-F779-A88E-BD04-3995920F7591}"/>
              </a:ext>
            </a:extLst>
          </p:cNvPr>
          <p:cNvCxnSpPr/>
          <p:nvPr/>
        </p:nvCxnSpPr>
        <p:spPr>
          <a:xfrm flipH="1" flipV="1">
            <a:off x="4527665" y="4932218"/>
            <a:ext cx="482139" cy="338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E403C7F-509D-783E-943E-6E680C2B556F}"/>
              </a:ext>
            </a:extLst>
          </p:cNvPr>
          <p:cNvSpPr/>
          <p:nvPr/>
        </p:nvSpPr>
        <p:spPr bwMode="auto">
          <a:xfrm>
            <a:off x="4373618" y="4808330"/>
            <a:ext cx="77585" cy="77585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26C4BC-D5F3-DBE4-7227-677FE26D76C9}"/>
              </a:ext>
            </a:extLst>
          </p:cNvPr>
          <p:cNvSpPr txBox="1"/>
          <p:nvPr/>
        </p:nvSpPr>
        <p:spPr>
          <a:xfrm>
            <a:off x="4177861" y="5270269"/>
            <a:ext cx="46771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1" dirty="0">
                <a:latin typeface="Poppins" panose="00000500000000000000" pitchFamily="2" charset="0"/>
                <a:cs typeface="Poppins" panose="00000500000000000000" pitchFamily="2" charset="0"/>
              </a:rPr>
              <a:t>Source Candidate</a:t>
            </a:r>
          </a:p>
        </p:txBody>
      </p:sp>
    </p:spTree>
    <p:extLst>
      <p:ext uri="{BB962C8B-B14F-4D97-AF65-F5344CB8AC3E}">
        <p14:creationId xmlns:p14="http://schemas.microsoft.com/office/powerpoint/2010/main" val="1427216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A65AA-DC3C-CE23-6E68-5ADE79560275}"/>
                  </a:ext>
                </a:extLst>
              </p:cNvPr>
              <p:cNvSpPr txBox="1"/>
              <p:nvPr/>
            </p:nvSpPr>
            <p:spPr>
              <a:xfrm>
                <a:off x="961294" y="955630"/>
                <a:ext cx="6802480" cy="6318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Cluster Sig</a:t>
                </a: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11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 Li &amp; Ma (</a:t>
                </a:r>
                <a:r>
                  <a:rPr lang="en-US" sz="1100" b="1" dirty="0">
                    <a:latin typeface="Poppins" panose="00000500000000000000" pitchFamily="2" charset="0"/>
                    <a:cs typeface="Poppins" panose="00000500000000000000" pitchFamily="2" charset="0"/>
                    <a:hlinkClick r:id="rId2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1983</a:t>
                </a:r>
                <a:r>
                  <a:rPr lang="en-US" sz="11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).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latin typeface="Poppins" panose="00000500000000000000" pitchFamily="2" charset="0"/>
                    <a:cs typeface="Poppins" panose="00000500000000000000" pitchFamily="2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TS (Test Statistic)</a:t>
                </a:r>
              </a:p>
              <a:p>
                <a:pPr>
                  <a:lnSpc>
                    <a:spcPct val="150000"/>
                  </a:lnSpc>
                </a:pPr>
                <a:endParaRPr lang="en-US" sz="20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1100" b="1" i="0" dirty="0">
                    <a:solidFill>
                      <a:srgbClr val="333333"/>
                    </a:solidFill>
                    <a:effectLst/>
                    <a:latin typeface="Poppins" panose="00000500000000000000" pitchFamily="2" charset="0"/>
                    <a:cs typeface="Poppins" panose="00000500000000000000" pitchFamily="2" charset="0"/>
                  </a:rPr>
                  <a:t>M. Ackermann et al (2013).</a:t>
                </a:r>
                <a:endParaRPr lang="en-US" sz="11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&amp;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Poppins" panose="00000500000000000000" pitchFamily="2" charset="0"/>
                        </a:rPr>
                        <m:t>𝑆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cs typeface="Poppins" panose="00000500000000000000" pitchFamily="2" charset="0"/>
                        </a:rPr>
                        <m:t>=</m:t>
                      </m:r>
                      <m:f>
                        <m:fPr>
                          <m:ctrlPr>
                            <a:rPr lang="en-US" sz="2000" i="1" dirty="0" smtClean="0">
                              <a:latin typeface="Cambria Math" panose="02040503050406030204" pitchFamily="18" charset="0"/>
                              <a:cs typeface="Poppins" panose="00000500000000000000" pitchFamily="2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Poppins" panose="00000500000000000000" pitchFamily="2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  <a:cs typeface="Poppins" panose="00000500000000000000" pitchFamily="2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√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𝑇𝑆</m:t>
                      </m:r>
                    </m:oMath>
                  </m:oMathPara>
                </a14:m>
                <a:endParaRPr lang="en-US" sz="20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algn="r">
                  <a:lnSpc>
                    <a:spcPct val="150000"/>
                  </a:lnSpc>
                </a:pPr>
                <a:r>
                  <a:rPr lang="en-US" sz="11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Campana &amp; Massaro (2021).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A65AA-DC3C-CE23-6E68-5ADE79560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94" y="955630"/>
                <a:ext cx="6802480" cy="6318846"/>
              </a:xfrm>
              <a:prstGeom prst="rect">
                <a:avLst/>
              </a:prstGeom>
              <a:blipFill>
                <a:blip r:embed="rId3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17/23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-1" y="0"/>
            <a:ext cx="256204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Analysis New Sources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87D4A-0A9E-8FCD-75E7-64E47B3FB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683" y="2009994"/>
            <a:ext cx="6172200" cy="981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4961D4-CC7F-B7E7-1B75-6684D930F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995" y="4319276"/>
            <a:ext cx="2815078" cy="3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986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3" y="835909"/>
            <a:ext cx="6802480" cy="930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Potential sources on scatter plot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18/23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-1" y="0"/>
            <a:ext cx="256204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Analysis New Sources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2C4E27-A114-9468-CCD1-6D82A1B8A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3" t="5197" r="8081" b="4440"/>
          <a:stretch/>
        </p:blipFill>
        <p:spPr>
          <a:xfrm>
            <a:off x="293592" y="1377551"/>
            <a:ext cx="8556816" cy="47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30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3" y="835909"/>
            <a:ext cx="6802480" cy="930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TS Map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19/23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-1" y="0"/>
            <a:ext cx="256204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Analysis New Sources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F91B1-1046-F5A3-9907-40B975EFB8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t="12580" r="2737" b="4652"/>
          <a:stretch/>
        </p:blipFill>
        <p:spPr>
          <a:xfrm>
            <a:off x="3227135" y="1636336"/>
            <a:ext cx="2689730" cy="258925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C17C364-D409-911F-AEF6-C477F1E97DA0}"/>
              </a:ext>
            </a:extLst>
          </p:cNvPr>
          <p:cNvSpPr/>
          <p:nvPr/>
        </p:nvSpPr>
        <p:spPr bwMode="auto">
          <a:xfrm>
            <a:off x="4264499" y="2139775"/>
            <a:ext cx="196067" cy="196067"/>
          </a:xfrm>
          <a:prstGeom prst="ellipse">
            <a:avLst/>
          </a:prstGeom>
          <a:noFill/>
          <a:ln w="12700" cap="flat" cmpd="sng" algn="ctr">
            <a:solidFill>
              <a:srgbClr val="F1F1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3702D-4236-D1BE-07D5-B88E2819ED63}"/>
              </a:ext>
            </a:extLst>
          </p:cNvPr>
          <p:cNvSpPr txBox="1"/>
          <p:nvPr/>
        </p:nvSpPr>
        <p:spPr>
          <a:xfrm>
            <a:off x="3453365" y="1822164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4FGL J0535.7-6604c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BC5C731-23C1-5F2F-5D26-88FB9439C378}"/>
              </a:ext>
            </a:extLst>
          </p:cNvPr>
          <p:cNvSpPr/>
          <p:nvPr/>
        </p:nvSpPr>
        <p:spPr bwMode="auto">
          <a:xfrm>
            <a:off x="5694566" y="1985740"/>
            <a:ext cx="196067" cy="196067"/>
          </a:xfrm>
          <a:prstGeom prst="ellipse">
            <a:avLst/>
          </a:prstGeom>
          <a:noFill/>
          <a:ln w="12700" cap="flat" cmpd="sng" algn="ctr">
            <a:solidFill>
              <a:srgbClr val="F1F1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3C0EF-D3FA-693E-88F9-327AC2E2B647}"/>
              </a:ext>
            </a:extLst>
          </p:cNvPr>
          <p:cNvSpPr txBox="1"/>
          <p:nvPr/>
        </p:nvSpPr>
        <p:spPr>
          <a:xfrm>
            <a:off x="4456904" y="1626097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4FGL J0535.2-6736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7FD168-A926-F5B9-A990-8E2C6D7FB0D8}"/>
              </a:ext>
            </a:extLst>
          </p:cNvPr>
          <p:cNvSpPr/>
          <p:nvPr/>
        </p:nvSpPr>
        <p:spPr bwMode="auto">
          <a:xfrm>
            <a:off x="4349198" y="2929963"/>
            <a:ext cx="196067" cy="196067"/>
          </a:xfrm>
          <a:prstGeom prst="ellipse">
            <a:avLst/>
          </a:prstGeom>
          <a:noFill/>
          <a:ln w="12700" cap="flat" cmpd="sng" algn="ctr">
            <a:solidFill>
              <a:srgbClr val="F1F1F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B3828A-D442-5037-5859-9A632A2A5BB7}"/>
              </a:ext>
            </a:extLst>
          </p:cNvPr>
          <p:cNvSpPr txBox="1"/>
          <p:nvPr/>
        </p:nvSpPr>
        <p:spPr>
          <a:xfrm>
            <a:off x="3726536" y="3182031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Source Candidate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C6B270-52E0-01DC-E32C-B4F7320FE320}"/>
              </a:ext>
            </a:extLst>
          </p:cNvPr>
          <p:cNvSpPr txBox="1"/>
          <p:nvPr/>
        </p:nvSpPr>
        <p:spPr>
          <a:xfrm>
            <a:off x="2232765" y="4235831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latin typeface="Poppins" panose="00000500000000000000" pitchFamily="2" charset="0"/>
                <a:cs typeface="Poppins" panose="00000500000000000000" pitchFamily="2" charset="0"/>
              </a:rPr>
              <a:t>275</a:t>
            </a:r>
            <a:r>
              <a:rPr lang="en-US" sz="1100" b="1" i="1" dirty="0"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     l                                    </a:t>
            </a:r>
            <a:r>
              <a:rPr lang="en-US" sz="1100" b="1" dirty="0">
                <a:latin typeface="Poppins" panose="00000500000000000000" pitchFamily="2" charset="0"/>
                <a:cs typeface="Poppins" panose="00000500000000000000" pitchFamily="2" charset="0"/>
              </a:rPr>
              <a:t>277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290F69-AA73-8654-4122-26DEBC722346}"/>
              </a:ext>
            </a:extLst>
          </p:cNvPr>
          <p:cNvSpPr txBox="1"/>
          <p:nvPr/>
        </p:nvSpPr>
        <p:spPr>
          <a:xfrm>
            <a:off x="2907023" y="2775928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1" dirty="0">
                <a:latin typeface="Poppins" panose="00000500000000000000" pitchFamily="2" charset="0"/>
                <a:cs typeface="Poppins" panose="00000500000000000000" pitchFamily="2" charset="0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855E50-566C-7AF5-1083-CAEFDF2DADBA}"/>
              </a:ext>
            </a:extLst>
          </p:cNvPr>
          <p:cNvSpPr txBox="1"/>
          <p:nvPr/>
        </p:nvSpPr>
        <p:spPr>
          <a:xfrm>
            <a:off x="2812132" y="1545360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Poppins" panose="00000500000000000000" pitchFamily="2" charset="0"/>
                <a:cs typeface="Poppins" panose="00000500000000000000" pitchFamily="2" charset="0"/>
              </a:rPr>
              <a:t>-31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61555B-866E-7077-B7EE-CC3C46C55696}"/>
              </a:ext>
            </a:extLst>
          </p:cNvPr>
          <p:cNvSpPr txBox="1"/>
          <p:nvPr/>
        </p:nvSpPr>
        <p:spPr>
          <a:xfrm>
            <a:off x="2812132" y="4008818"/>
            <a:ext cx="46784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dirty="0">
                <a:latin typeface="Poppins" panose="00000500000000000000" pitchFamily="2" charset="0"/>
                <a:cs typeface="Poppins" panose="00000500000000000000" pitchFamily="2" charset="0"/>
              </a:rPr>
              <a:t>-33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6CCE7-7285-DE11-6D11-06E054AC3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3" y="1438791"/>
            <a:ext cx="2133392" cy="160004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3D71DFC-7ADD-3944-B87A-E1BA6826FD9E}"/>
              </a:ext>
            </a:extLst>
          </p:cNvPr>
          <p:cNvCxnSpPr>
            <a:cxnSpLocks/>
          </p:cNvCxnSpPr>
          <p:nvPr/>
        </p:nvCxnSpPr>
        <p:spPr>
          <a:xfrm flipH="1" flipV="1">
            <a:off x="1303576" y="2380414"/>
            <a:ext cx="482139" cy="338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9AB2014-63E6-AF3A-E4EC-D028540032B0}"/>
              </a:ext>
            </a:extLst>
          </p:cNvPr>
          <p:cNvSpPr/>
          <p:nvPr/>
        </p:nvSpPr>
        <p:spPr bwMode="auto">
          <a:xfrm>
            <a:off x="1173909" y="2264928"/>
            <a:ext cx="52216" cy="52216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10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AA733C96-A8C3-6917-EA39-703370DDD15F}"/>
              </a:ext>
            </a:extLst>
          </p:cNvPr>
          <p:cNvGrpSpPr/>
          <p:nvPr/>
        </p:nvGrpSpPr>
        <p:grpSpPr>
          <a:xfrm>
            <a:off x="266700" y="1355151"/>
            <a:ext cx="8877300" cy="5029200"/>
            <a:chOff x="266700" y="1355151"/>
            <a:chExt cx="8877300" cy="5029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EEA36C2-232F-F010-F21C-A5046F10E81D}"/>
                </a:ext>
              </a:extLst>
            </p:cNvPr>
            <p:cNvSpPr/>
            <p:nvPr/>
          </p:nvSpPr>
          <p:spPr bwMode="auto">
            <a:xfrm>
              <a:off x="266700" y="1355151"/>
              <a:ext cx="8610600" cy="5029200"/>
            </a:xfrm>
            <a:prstGeom prst="roundRect">
              <a:avLst>
                <a:gd name="adj" fmla="val 3599"/>
              </a:avLst>
            </a:prstGeom>
            <a:solidFill>
              <a:srgbClr val="F1F1F1"/>
            </a:solidFill>
            <a:ln>
              <a:noFill/>
            </a:ln>
            <a:effectLst>
              <a:outerShdw blurRad="2032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21CC6DA-D321-A1E7-C97C-DD36DD5A0C85}"/>
                </a:ext>
              </a:extLst>
            </p:cNvPr>
            <p:cNvGrpSpPr/>
            <p:nvPr/>
          </p:nvGrpSpPr>
          <p:grpSpPr>
            <a:xfrm>
              <a:off x="372722" y="1991694"/>
              <a:ext cx="8771278" cy="3756115"/>
              <a:chOff x="372722" y="1842466"/>
              <a:chExt cx="8771278" cy="375611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3EA2BF94-8087-4710-40C3-CE904CEA56D9}"/>
                  </a:ext>
                </a:extLst>
              </p:cNvPr>
              <p:cNvGrpSpPr/>
              <p:nvPr/>
            </p:nvGrpSpPr>
            <p:grpSpPr>
              <a:xfrm>
                <a:off x="372722" y="1842466"/>
                <a:ext cx="8610599" cy="1191100"/>
                <a:chOff x="478744" y="1842466"/>
                <a:chExt cx="8610599" cy="1191100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42BBF9EF-DE59-B1A9-3FA0-171417E5D7D7}"/>
                    </a:ext>
                  </a:extLst>
                </p:cNvPr>
                <p:cNvGrpSpPr/>
                <p:nvPr/>
              </p:nvGrpSpPr>
              <p:grpSpPr>
                <a:xfrm>
                  <a:off x="478744" y="1842466"/>
                  <a:ext cx="4226607" cy="934104"/>
                  <a:chOff x="478744" y="1828201"/>
                  <a:chExt cx="4226607" cy="934104"/>
                </a:xfrm>
              </p:grpSpPr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10939B89-09F6-6A91-8C9D-B084B0A70308}"/>
                      </a:ext>
                    </a:extLst>
                  </p:cNvPr>
                  <p:cNvSpPr txBox="1"/>
                  <p:nvPr/>
                </p:nvSpPr>
                <p:spPr>
                  <a:xfrm>
                    <a:off x="478744" y="1838975"/>
                    <a:ext cx="1135035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5400" dirty="0">
                        <a:solidFill>
                          <a:srgbClr val="FE5353"/>
                        </a:solidFill>
                        <a:latin typeface="Montserrat SemiBold" pitchFamily="2" charset="0"/>
                      </a:rPr>
                      <a:t>01</a:t>
                    </a:r>
                  </a:p>
                </p:txBody>
              </p:sp>
              <p:grpSp>
                <p:nvGrpSpPr>
                  <p:cNvPr id="49" name="Group 48">
                    <a:extLst>
                      <a:ext uri="{FF2B5EF4-FFF2-40B4-BE49-F238E27FC236}">
                        <a16:creationId xmlns:a16="http://schemas.microsoft.com/office/drawing/2014/main" id="{7DC00B26-DEDA-A03A-CB44-2ABCC00E11F9}"/>
                      </a:ext>
                    </a:extLst>
                  </p:cNvPr>
                  <p:cNvGrpSpPr/>
                  <p:nvPr/>
                </p:nvGrpSpPr>
                <p:grpSpPr>
                  <a:xfrm>
                    <a:off x="1679648" y="1828201"/>
                    <a:ext cx="3025703" cy="698657"/>
                    <a:chOff x="1679648" y="1874368"/>
                    <a:chExt cx="3025703" cy="698657"/>
                  </a:xfrm>
                </p:grpSpPr>
                <p:sp>
                  <p:nvSpPr>
                    <p:cNvPr id="50" name="TextBox 49">
                      <a:extLst>
                        <a:ext uri="{FF2B5EF4-FFF2-40B4-BE49-F238E27FC236}">
                          <a16:creationId xmlns:a16="http://schemas.microsoft.com/office/drawing/2014/main" id="{70507760-B459-83F4-91E3-29EC6B0534B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9" y="2234471"/>
                      <a:ext cx="3025702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 Light" pitchFamily="2" charset="0"/>
                        </a:rPr>
                        <a:t>Gamma-Ray Astronomy.</a:t>
                      </a:r>
                    </a:p>
                  </p:txBody>
                </p:sp>
                <p:sp>
                  <p:nvSpPr>
                    <p:cNvPr id="51" name="TextBox 50">
                      <a:extLst>
                        <a:ext uri="{FF2B5EF4-FFF2-40B4-BE49-F238E27FC236}">
                          <a16:creationId xmlns:a16="http://schemas.microsoft.com/office/drawing/2014/main" id="{53DBE249-7DBA-BC08-3D27-5C13CB4886E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8" y="1874368"/>
                      <a:ext cx="229675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SemiBold" pitchFamily="2" charset="0"/>
                        </a:rPr>
                        <a:t>Introduction</a:t>
                      </a:r>
                    </a:p>
                  </p:txBody>
                </p:sp>
              </p:grp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64226AA2-2EA0-43C7-36AE-E48F731D809E}"/>
                    </a:ext>
                  </a:extLst>
                </p:cNvPr>
                <p:cNvGrpSpPr/>
                <p:nvPr/>
              </p:nvGrpSpPr>
              <p:grpSpPr>
                <a:xfrm>
                  <a:off x="4650693" y="1842466"/>
                  <a:ext cx="4438650" cy="1191100"/>
                  <a:chOff x="478744" y="1828201"/>
                  <a:chExt cx="4438650" cy="1191100"/>
                </a:xfrm>
              </p:grpSpPr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429B8D9D-AB0C-CA3E-509A-B7C3568FCB3F}"/>
                      </a:ext>
                    </a:extLst>
                  </p:cNvPr>
                  <p:cNvSpPr txBox="1"/>
                  <p:nvPr/>
                </p:nvSpPr>
                <p:spPr>
                  <a:xfrm>
                    <a:off x="478744" y="1838975"/>
                    <a:ext cx="1135035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5400" dirty="0">
                        <a:solidFill>
                          <a:srgbClr val="FE5353"/>
                        </a:solidFill>
                        <a:latin typeface="Montserrat SemiBold" pitchFamily="2" charset="0"/>
                      </a:rPr>
                      <a:t>02</a:t>
                    </a:r>
                  </a:p>
                </p:txBody>
              </p: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550495EA-E9BB-2BE3-34EE-3D633E93A22A}"/>
                      </a:ext>
                    </a:extLst>
                  </p:cNvPr>
                  <p:cNvGrpSpPr/>
                  <p:nvPr/>
                </p:nvGrpSpPr>
                <p:grpSpPr>
                  <a:xfrm>
                    <a:off x="1679647" y="1828201"/>
                    <a:ext cx="3237747" cy="1191100"/>
                    <a:chOff x="1679647" y="1874368"/>
                    <a:chExt cx="3237747" cy="1191100"/>
                  </a:xfrm>
                </p:grpSpPr>
                <p:sp>
                  <p:nvSpPr>
                    <p:cNvPr id="46" name="TextBox 45">
                      <a:extLst>
                        <a:ext uri="{FF2B5EF4-FFF2-40B4-BE49-F238E27FC236}">
                          <a16:creationId xmlns:a16="http://schemas.microsoft.com/office/drawing/2014/main" id="{AC248D7D-1F9C-6F2F-8DE8-82D3E2C26B3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9" y="2234471"/>
                      <a:ext cx="2905174" cy="830997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 Light" pitchFamily="2" charset="0"/>
                        </a:rPr>
                        <a:t>Select All-sky Data With Condition Now!</a:t>
                      </a:r>
                    </a:p>
                    <a:p>
                      <a:endPara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 Light" pitchFamily="2" charset="0"/>
                      </a:endParaRPr>
                    </a:p>
                  </p:txBody>
                </p:sp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559EA0E5-2078-FAB4-121E-7209BDE3C1B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7" y="1874368"/>
                      <a:ext cx="3237747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SemiBold" pitchFamily="2" charset="0"/>
                        </a:rPr>
                        <a:t>Fermi-LAT Data Selection</a:t>
                      </a:r>
                    </a:p>
                    <a:p>
                      <a:endParaRPr 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SemiBold" pitchFamily="2" charset="0"/>
                      </a:endParaRPr>
                    </a:p>
                  </p:txBody>
                </p:sp>
              </p:grp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A6B81B0-8C42-9DF6-1E2D-0AF54AD7B1D9}"/>
                  </a:ext>
                </a:extLst>
              </p:cNvPr>
              <p:cNvGrpSpPr/>
              <p:nvPr/>
            </p:nvGrpSpPr>
            <p:grpSpPr>
              <a:xfrm>
                <a:off x="372722" y="3248085"/>
                <a:ext cx="8771278" cy="944878"/>
                <a:chOff x="478744" y="1842466"/>
                <a:chExt cx="8771278" cy="944878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6AE743F6-9D47-C259-FE4F-1FA40AC4F23E}"/>
                    </a:ext>
                  </a:extLst>
                </p:cNvPr>
                <p:cNvGrpSpPr/>
                <p:nvPr/>
              </p:nvGrpSpPr>
              <p:grpSpPr>
                <a:xfrm>
                  <a:off x="478744" y="1842466"/>
                  <a:ext cx="4475322" cy="944878"/>
                  <a:chOff x="478744" y="1828201"/>
                  <a:chExt cx="4475322" cy="944878"/>
                </a:xfrm>
              </p:grpSpPr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FBCF556-9D1E-01E8-0D2B-7902B8F690F6}"/>
                      </a:ext>
                    </a:extLst>
                  </p:cNvPr>
                  <p:cNvSpPr txBox="1"/>
                  <p:nvPr/>
                </p:nvSpPr>
                <p:spPr>
                  <a:xfrm>
                    <a:off x="478744" y="1838975"/>
                    <a:ext cx="1135035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5400" dirty="0">
                        <a:solidFill>
                          <a:srgbClr val="FE5353"/>
                        </a:solidFill>
                        <a:latin typeface="Montserrat SemiBold" pitchFamily="2" charset="0"/>
                      </a:rPr>
                      <a:t>03</a:t>
                    </a:r>
                  </a:p>
                </p:txBody>
              </p: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456FD2C9-C407-30E1-A627-4DEC2D51C1B4}"/>
                      </a:ext>
                    </a:extLst>
                  </p:cNvPr>
                  <p:cNvGrpSpPr/>
                  <p:nvPr/>
                </p:nvGrpSpPr>
                <p:grpSpPr>
                  <a:xfrm>
                    <a:off x="1679647" y="1828201"/>
                    <a:ext cx="3274419" cy="944878"/>
                    <a:chOff x="1679647" y="1874368"/>
                    <a:chExt cx="3274419" cy="944878"/>
                  </a:xfrm>
                </p:grpSpPr>
                <p:sp>
                  <p:nvSpPr>
                    <p:cNvPr id="40" name="TextBox 39">
                      <a:extLst>
                        <a:ext uri="{FF2B5EF4-FFF2-40B4-BE49-F238E27FC236}">
                          <a16:creationId xmlns:a16="http://schemas.microsoft.com/office/drawing/2014/main" id="{190DE2E4-F0CB-8CD2-74DA-D0DAC0AD300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9" y="2234471"/>
                      <a:ext cx="302570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 Light" pitchFamily="2" charset="0"/>
                        </a:rPr>
                        <a:t>Enhanced The Data By Removing Noise.</a:t>
                      </a:r>
                    </a:p>
                  </p:txBody>
                </p:sp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6FC6398C-A775-DC11-2B68-0BA790A1BE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7" y="1874368"/>
                      <a:ext cx="3274419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SemiBold" pitchFamily="2" charset="0"/>
                        </a:rPr>
                        <a:t>Data Denoising</a:t>
                      </a:r>
                    </a:p>
                  </p:txBody>
                </p:sp>
              </p:grp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D19F56F9-4185-1D53-951E-2EFCE9B3D4B3}"/>
                    </a:ext>
                  </a:extLst>
                </p:cNvPr>
                <p:cNvGrpSpPr/>
                <p:nvPr/>
              </p:nvGrpSpPr>
              <p:grpSpPr>
                <a:xfrm>
                  <a:off x="4650693" y="1842466"/>
                  <a:ext cx="4599329" cy="944878"/>
                  <a:chOff x="478744" y="1828201"/>
                  <a:chExt cx="4599329" cy="944878"/>
                </a:xfrm>
              </p:grpSpPr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EA3F904B-E7EF-D6A7-C00A-DDB784D27CAB}"/>
                      </a:ext>
                    </a:extLst>
                  </p:cNvPr>
                  <p:cNvSpPr txBox="1"/>
                  <p:nvPr/>
                </p:nvSpPr>
                <p:spPr>
                  <a:xfrm>
                    <a:off x="478744" y="1838975"/>
                    <a:ext cx="1135035" cy="92333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sz="5400" dirty="0">
                        <a:solidFill>
                          <a:srgbClr val="FE5353"/>
                        </a:solidFill>
                        <a:latin typeface="Montserrat SemiBold" pitchFamily="2" charset="0"/>
                      </a:rPr>
                      <a:t>04</a:t>
                    </a:r>
                  </a:p>
                </p:txBody>
              </p: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82F15A93-8E56-5976-6BD3-66631F977E40}"/>
                      </a:ext>
                    </a:extLst>
                  </p:cNvPr>
                  <p:cNvGrpSpPr/>
                  <p:nvPr/>
                </p:nvGrpSpPr>
                <p:grpSpPr>
                  <a:xfrm>
                    <a:off x="1679648" y="1828201"/>
                    <a:ext cx="3398425" cy="944878"/>
                    <a:chOff x="1679648" y="1874368"/>
                    <a:chExt cx="3398425" cy="944878"/>
                  </a:xfrm>
                </p:grpSpPr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B25028DD-8819-021A-585C-44599213725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8" y="2234471"/>
                      <a:ext cx="3398425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Montserrat Light" pitchFamily="2" charset="0"/>
                        </a:rPr>
                        <a:t>Analyze The Findings To Discover Additional Resources.</a:t>
                      </a:r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A165BD5F-A523-A85B-57B1-7FF13B0A2A9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9648" y="1874368"/>
                      <a:ext cx="278481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ontserrat SemiBold" pitchFamily="2" charset="0"/>
                        </a:rPr>
                        <a:t>Analysis New Sources</a:t>
                      </a:r>
                    </a:p>
                  </p:txBody>
                </p:sp>
              </p:grp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7E16FE7-1E2C-04B5-BC18-75B92F93F2EE}"/>
                  </a:ext>
                </a:extLst>
              </p:cNvPr>
              <p:cNvGrpSpPr/>
              <p:nvPr/>
            </p:nvGrpSpPr>
            <p:grpSpPr>
              <a:xfrm>
                <a:off x="372722" y="4653703"/>
                <a:ext cx="4171949" cy="944878"/>
                <a:chOff x="478744" y="1828201"/>
                <a:chExt cx="4171949" cy="944878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4BAB8A9-3F1C-84B1-8F0B-2D929C8B834D}"/>
                    </a:ext>
                  </a:extLst>
                </p:cNvPr>
                <p:cNvSpPr txBox="1"/>
                <p:nvPr/>
              </p:nvSpPr>
              <p:spPr>
                <a:xfrm>
                  <a:off x="478744" y="1838975"/>
                  <a:ext cx="1135035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5400" dirty="0">
                      <a:solidFill>
                        <a:srgbClr val="FE5353"/>
                      </a:solidFill>
                      <a:latin typeface="Montserrat SemiBold" pitchFamily="2" charset="0"/>
                    </a:rPr>
                    <a:t>05</a:t>
                  </a:r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F68F15D-9C55-C96D-DD9D-9996FC01D816}"/>
                    </a:ext>
                  </a:extLst>
                </p:cNvPr>
                <p:cNvGrpSpPr/>
                <p:nvPr/>
              </p:nvGrpSpPr>
              <p:grpSpPr>
                <a:xfrm>
                  <a:off x="1679647" y="1828201"/>
                  <a:ext cx="2971046" cy="944878"/>
                  <a:chOff x="1679647" y="1874368"/>
                  <a:chExt cx="2971046" cy="944878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502E5AD6-CF47-1D39-C879-245E89B10C81}"/>
                      </a:ext>
                    </a:extLst>
                  </p:cNvPr>
                  <p:cNvSpPr txBox="1"/>
                  <p:nvPr/>
                </p:nvSpPr>
                <p:spPr>
                  <a:xfrm>
                    <a:off x="1679649" y="2234471"/>
                    <a:ext cx="2971044" cy="58477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 Light" pitchFamily="2" charset="0"/>
                      </a:rPr>
                      <a:t>Let’s Talk About New Findings!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9727A03-7B20-C68A-0415-24A232E6CAC6}"/>
                      </a:ext>
                    </a:extLst>
                  </p:cNvPr>
                  <p:cNvSpPr txBox="1"/>
                  <p:nvPr/>
                </p:nvSpPr>
                <p:spPr>
                  <a:xfrm>
                    <a:off x="1679647" y="1874368"/>
                    <a:ext cx="2865023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ontserrat SemiBold" pitchFamily="2" charset="0"/>
                      </a:rPr>
                      <a:t>Conclusion</a:t>
                    </a:r>
                  </a:p>
                </p:txBody>
              </p:sp>
            </p:grpSp>
          </p:grpSp>
        </p:grpSp>
      </p:grpSp>
      <p:sp>
        <p:nvSpPr>
          <p:cNvPr id="1024" name="Title 1023">
            <a:extLst>
              <a:ext uri="{FF2B5EF4-FFF2-40B4-BE49-F238E27FC236}">
                <a16:creationId xmlns:a16="http://schemas.microsoft.com/office/drawing/2014/main" id="{173FCA1F-024D-84F4-C968-4027B567F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itchFamily="2" charset="0"/>
              </a:rPr>
              <a:t>TABLE OF CONTENT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74DAEF8-4D55-1CC3-3BA8-C8CBC35CB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Enhanced the data by removing noise.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57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3" y="835909"/>
            <a:ext cx="7307726" cy="468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Table of results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20/23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-1" y="0"/>
            <a:ext cx="256204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Analysis New Sources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1AABCD-9B0B-5877-2E35-B47CB132DF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10951"/>
              </p:ext>
            </p:extLst>
          </p:nvPr>
        </p:nvGraphicFramePr>
        <p:xfrm>
          <a:off x="961293" y="1333419"/>
          <a:ext cx="7307726" cy="4825365"/>
        </p:xfrm>
        <a:graphic>
          <a:graphicData uri="http://schemas.openxmlformats.org/drawingml/2006/table">
            <a:tbl>
              <a:tblPr firstRow="1">
                <a:tableStyleId>{68D230F3-CF80-4859-8CE7-A43EE81993B5}</a:tableStyleId>
              </a:tblPr>
              <a:tblGrid>
                <a:gridCol w="2124759">
                  <a:extLst>
                    <a:ext uri="{9D8B030D-6E8A-4147-A177-3AD203B41FA5}">
                      <a16:colId xmlns:a16="http://schemas.microsoft.com/office/drawing/2014/main" val="2502031273"/>
                    </a:ext>
                  </a:extLst>
                </a:gridCol>
                <a:gridCol w="990179">
                  <a:extLst>
                    <a:ext uri="{9D8B030D-6E8A-4147-A177-3AD203B41FA5}">
                      <a16:colId xmlns:a16="http://schemas.microsoft.com/office/drawing/2014/main" val="4019939440"/>
                    </a:ext>
                  </a:extLst>
                </a:gridCol>
                <a:gridCol w="990179">
                  <a:extLst>
                    <a:ext uri="{9D8B030D-6E8A-4147-A177-3AD203B41FA5}">
                      <a16:colId xmlns:a16="http://schemas.microsoft.com/office/drawing/2014/main" val="3827978309"/>
                    </a:ext>
                  </a:extLst>
                </a:gridCol>
                <a:gridCol w="990179">
                  <a:extLst>
                    <a:ext uri="{9D8B030D-6E8A-4147-A177-3AD203B41FA5}">
                      <a16:colId xmlns:a16="http://schemas.microsoft.com/office/drawing/2014/main" val="502243078"/>
                    </a:ext>
                  </a:extLst>
                </a:gridCol>
                <a:gridCol w="990179">
                  <a:extLst>
                    <a:ext uri="{9D8B030D-6E8A-4147-A177-3AD203B41FA5}">
                      <a16:colId xmlns:a16="http://schemas.microsoft.com/office/drawing/2014/main" val="164244160"/>
                    </a:ext>
                  </a:extLst>
                </a:gridCol>
                <a:gridCol w="1222251">
                  <a:extLst>
                    <a:ext uri="{9D8B030D-6E8A-4147-A177-3AD203B41FA5}">
                      <a16:colId xmlns:a16="http://schemas.microsoft.com/office/drawing/2014/main" val="1832446583"/>
                    </a:ext>
                  </a:extLst>
                </a:gridCol>
              </a:tblGrid>
              <a:tr h="28383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Name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estimate TS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3907793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-66.208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2.596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26.957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82729178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133.141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-59.541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2.834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32.126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2450398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New Source 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206.453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72.582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2.703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29.225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8828320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36.609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2.813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31.652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161981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4.168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35.727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3.014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36.337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8507258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159.576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-34.746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3.017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36.409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5867674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355.246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-47.482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2.566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26.337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7823020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339.129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-37.404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2.592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26.874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0411702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21.174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2.717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29.528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3080456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178.076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-20.262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2.556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26.133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8590549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159.812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-21.028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2.964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35.141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0243988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157.951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-21.429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2.991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35.784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0732719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159.567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-34.740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2.589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26.812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12816327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208.502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-19.971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2.790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31.136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0202822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New Source 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275.982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-33.250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3.412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46.567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97876351"/>
                  </a:ext>
                </a:extLst>
              </a:tr>
              <a:tr h="28383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New Source 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359.550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-22.442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2.605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27.144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19814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887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484FD71-6BF1-F6C6-6C22-BF5966730E1D}"/>
              </a:ext>
            </a:extLst>
          </p:cNvPr>
          <p:cNvSpPr/>
          <p:nvPr/>
        </p:nvSpPr>
        <p:spPr bwMode="auto">
          <a:xfrm>
            <a:off x="3200400" y="4230311"/>
            <a:ext cx="2743200" cy="19433"/>
          </a:xfrm>
          <a:prstGeom prst="rect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21FD8A6-76A9-92EC-DA13-61E670F1A57D}"/>
              </a:ext>
            </a:extLst>
          </p:cNvPr>
          <p:cNvSpPr/>
          <p:nvPr/>
        </p:nvSpPr>
        <p:spPr bwMode="auto">
          <a:xfrm flipV="1">
            <a:off x="0" y="5666224"/>
            <a:ext cx="1984488" cy="1191776"/>
          </a:xfrm>
          <a:custGeom>
            <a:avLst/>
            <a:gdLst>
              <a:gd name="connsiteX0" fmla="*/ 188703 w 1984488"/>
              <a:gd name="connsiteY0" fmla="*/ 1191776 h 1191776"/>
              <a:gd name="connsiteX1" fmla="*/ 1983788 w 1984488"/>
              <a:gd name="connsiteY1" fmla="*/ 1914 h 1191776"/>
              <a:gd name="connsiteX2" fmla="*/ 1984488 w 1984488"/>
              <a:gd name="connsiteY2" fmla="*/ 0 h 1191776"/>
              <a:gd name="connsiteX3" fmla="*/ 0 w 1984488"/>
              <a:gd name="connsiteY3" fmla="*/ 0 h 1191776"/>
              <a:gd name="connsiteX4" fmla="*/ 0 w 1984488"/>
              <a:gd name="connsiteY4" fmla="*/ 1182248 h 11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88" h="1191776">
                <a:moveTo>
                  <a:pt x="188703" y="1191776"/>
                </a:moveTo>
                <a:cubicBezTo>
                  <a:pt x="995666" y="1191776"/>
                  <a:pt x="1688037" y="701146"/>
                  <a:pt x="1983788" y="1914"/>
                </a:cubicBezTo>
                <a:lnTo>
                  <a:pt x="1984488" y="0"/>
                </a:lnTo>
                <a:lnTo>
                  <a:pt x="0" y="0"/>
                </a:lnTo>
                <a:lnTo>
                  <a:pt x="0" y="1182248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711159-AE32-9999-0166-CC78F25D5CB4}"/>
              </a:ext>
            </a:extLst>
          </p:cNvPr>
          <p:cNvSpPr/>
          <p:nvPr/>
        </p:nvSpPr>
        <p:spPr bwMode="auto">
          <a:xfrm>
            <a:off x="3937245" y="1594429"/>
            <a:ext cx="1269507" cy="1269507"/>
          </a:xfrm>
          <a:prstGeom prst="ellipse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71211-EAB0-72DC-A3D3-3931E433DBB7}"/>
              </a:ext>
            </a:extLst>
          </p:cNvPr>
          <p:cNvSpPr txBox="1"/>
          <p:nvPr/>
        </p:nvSpPr>
        <p:spPr>
          <a:xfrm>
            <a:off x="740227" y="1755940"/>
            <a:ext cx="7663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452C9-BF66-9CCC-D662-D85BF0DA8DCB}"/>
              </a:ext>
            </a:extLst>
          </p:cNvPr>
          <p:cNvGrpSpPr/>
          <p:nvPr/>
        </p:nvGrpSpPr>
        <p:grpSpPr>
          <a:xfrm>
            <a:off x="740227" y="3306981"/>
            <a:ext cx="7663542" cy="942763"/>
            <a:chOff x="740227" y="3306981"/>
            <a:chExt cx="7663542" cy="9427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839FC-BF85-42F1-7536-FFADDC05FDEE}"/>
                </a:ext>
              </a:extLst>
            </p:cNvPr>
            <p:cNvSpPr txBox="1"/>
            <p:nvPr/>
          </p:nvSpPr>
          <p:spPr>
            <a:xfrm>
              <a:off x="740227" y="3306981"/>
              <a:ext cx="766354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Conclusion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34084D-DCD4-A4AF-1C84-70635361C927}"/>
                </a:ext>
              </a:extLst>
            </p:cNvPr>
            <p:cNvSpPr/>
            <p:nvPr/>
          </p:nvSpPr>
          <p:spPr bwMode="auto">
            <a:xfrm>
              <a:off x="3200400" y="4230311"/>
              <a:ext cx="2743200" cy="19433"/>
            </a:xfrm>
            <a:prstGeom prst="rect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3" name="AutoShape 2" descr="Scattered Dotted Dots PNG Transparent Images Free Download | Vector Files |  Pngtree">
            <a:extLst>
              <a:ext uri="{FF2B5EF4-FFF2-40B4-BE49-F238E27FC236}">
                <a16:creationId xmlns:a16="http://schemas.microsoft.com/office/drawing/2014/main" id="{1B47AC98-1ADF-B82C-6B10-EFF8348EAE0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81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83A1EF-B2B0-B118-B86A-F18D33C03D6E}"/>
              </a:ext>
            </a:extLst>
          </p:cNvPr>
          <p:cNvSpPr txBox="1"/>
          <p:nvPr/>
        </p:nvSpPr>
        <p:spPr>
          <a:xfrm>
            <a:off x="961294" y="955630"/>
            <a:ext cx="6802480" cy="638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050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endParaRPr lang="en-US" sz="105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22/23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Conclusion</a:t>
            </a:r>
            <a:endParaRPr lang="en-US" sz="14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FED14E0-E56E-9C54-CA37-F60FA2F1B271}"/>
              </a:ext>
            </a:extLst>
          </p:cNvPr>
          <p:cNvSpPr/>
          <p:nvPr/>
        </p:nvSpPr>
        <p:spPr bwMode="auto">
          <a:xfrm>
            <a:off x="863383" y="1769442"/>
            <a:ext cx="1801504" cy="180150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We develop an algorithm</a:t>
            </a:r>
            <a:b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400" b="1" dirty="0" err="1">
                <a:latin typeface="Poppins" panose="00000500000000000000" pitchFamily="2" charset="0"/>
                <a:cs typeface="Poppins" panose="00000500000000000000" pitchFamily="2" charset="0"/>
              </a:rPr>
              <a:t>Hedayati</a:t>
            </a:r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 et al (2023)</a:t>
            </a:r>
          </a:p>
          <a:p>
            <a:pPr algn="ctr"/>
            <a:endParaRPr lang="en-US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5E846-DA1A-B971-1C01-B85C0E506DAE}"/>
              </a:ext>
            </a:extLst>
          </p:cNvPr>
          <p:cNvSpPr/>
          <p:nvPr/>
        </p:nvSpPr>
        <p:spPr bwMode="auto">
          <a:xfrm>
            <a:off x="2128878" y="4052499"/>
            <a:ext cx="1801504" cy="180150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Reach 16 Candidate Sources! </a:t>
            </a:r>
          </a:p>
          <a:p>
            <a:pPr algn="ctr"/>
            <a:endParaRPr lang="en-US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95A885-8F15-A2ED-7956-08C59A800D0C}"/>
              </a:ext>
            </a:extLst>
          </p:cNvPr>
          <p:cNvSpPr/>
          <p:nvPr/>
        </p:nvSpPr>
        <p:spPr bwMode="auto">
          <a:xfrm>
            <a:off x="4572000" y="4052499"/>
            <a:ext cx="1801504" cy="180150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Analysis All sky</a:t>
            </a:r>
          </a:p>
          <a:p>
            <a:pPr algn="ctr"/>
            <a:endParaRPr lang="en-US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B08A63-CD55-1197-B82D-E2ED3BC09109}"/>
              </a:ext>
            </a:extLst>
          </p:cNvPr>
          <p:cNvSpPr/>
          <p:nvPr/>
        </p:nvSpPr>
        <p:spPr bwMode="auto">
          <a:xfrm>
            <a:off x="5780841" y="1769442"/>
            <a:ext cx="1801504" cy="180150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latin typeface="Poppins" panose="00000500000000000000" pitchFamily="2" charset="0"/>
                <a:cs typeface="Poppins" panose="00000500000000000000" pitchFamily="2" charset="0"/>
              </a:rPr>
              <a:t>tested on Fermi-Lat Data</a:t>
            </a:r>
          </a:p>
          <a:p>
            <a:pPr algn="ctr"/>
            <a:endParaRPr lang="en-US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914CBE-2D75-3EEB-3096-B15D1FA6051E}"/>
              </a:ext>
            </a:extLst>
          </p:cNvPr>
          <p:cNvSpPr/>
          <p:nvPr/>
        </p:nvSpPr>
        <p:spPr bwMode="auto">
          <a:xfrm>
            <a:off x="3387793" y="364261"/>
            <a:ext cx="1801504" cy="180150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400" b="1">
                <a:latin typeface="Poppins" panose="00000500000000000000" pitchFamily="2" charset="0"/>
                <a:cs typeface="Poppins" panose="00000500000000000000" pitchFamily="2" charset="0"/>
              </a:rPr>
              <a:t>Tested on random fields</a:t>
            </a:r>
            <a:endParaRPr lang="en-US" sz="1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F4DF6335-BD32-F5A6-743B-440F624D4F87}"/>
              </a:ext>
            </a:extLst>
          </p:cNvPr>
          <p:cNvCxnSpPr>
            <a:stCxn id="3" idx="7"/>
            <a:endCxn id="11" idx="2"/>
          </p:cNvCxnSpPr>
          <p:nvPr/>
        </p:nvCxnSpPr>
        <p:spPr>
          <a:xfrm rot="5400000" flipH="1" flipV="1">
            <a:off x="2510302" y="1155775"/>
            <a:ext cx="768253" cy="986730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72D46C4-B9D5-7D7A-1E99-EFAC0DF53AC2}"/>
              </a:ext>
            </a:extLst>
          </p:cNvPr>
          <p:cNvCxnSpPr>
            <a:stCxn id="11" idx="7"/>
            <a:endCxn id="10" idx="0"/>
          </p:cNvCxnSpPr>
          <p:nvPr/>
        </p:nvCxnSpPr>
        <p:spPr>
          <a:xfrm rot="16200000" flipH="1">
            <a:off x="5232854" y="320703"/>
            <a:ext cx="1141357" cy="1756120"/>
          </a:xfrm>
          <a:prstGeom prst="curvedConnector3">
            <a:avLst>
              <a:gd name="adj1" fmla="val -43144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DD08218-CC76-E43C-DF3F-7B3EEB0495FD}"/>
              </a:ext>
            </a:extLst>
          </p:cNvPr>
          <p:cNvCxnSpPr>
            <a:stCxn id="10" idx="4"/>
            <a:endCxn id="9" idx="0"/>
          </p:cNvCxnSpPr>
          <p:nvPr/>
        </p:nvCxnSpPr>
        <p:spPr>
          <a:xfrm rot="5400000">
            <a:off x="5836397" y="3207302"/>
            <a:ext cx="481553" cy="1208841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047493CA-7DDE-27C1-0494-5A6EC839EAAE}"/>
              </a:ext>
            </a:extLst>
          </p:cNvPr>
          <p:cNvCxnSpPr>
            <a:stCxn id="9" idx="3"/>
            <a:endCxn id="8" idx="4"/>
          </p:cNvCxnSpPr>
          <p:nvPr/>
        </p:nvCxnSpPr>
        <p:spPr>
          <a:xfrm rot="5400000">
            <a:off x="3800815" y="4818994"/>
            <a:ext cx="263824" cy="1806194"/>
          </a:xfrm>
          <a:prstGeom prst="curvedConnector3">
            <a:avLst>
              <a:gd name="adj1" fmla="val 186649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0675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CC059-C236-30D9-D51F-C37C45AB1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71011"/>
            <a:ext cx="4236968" cy="63159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F47082-CE49-E753-F688-300365986394}"/>
              </a:ext>
            </a:extLst>
          </p:cNvPr>
          <p:cNvSpPr txBox="1"/>
          <p:nvPr/>
        </p:nvSpPr>
        <p:spPr>
          <a:xfrm>
            <a:off x="-730733" y="2767279"/>
            <a:ext cx="60164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Thanks!</a:t>
            </a:r>
            <a:b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</a:br>
            <a:b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Mehransoor96@gmail.com</a:t>
            </a:r>
            <a:endParaRPr lang="en-US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265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2CD861B8-4571-2C9D-3FEE-B0A08BDF0624}"/>
              </a:ext>
            </a:extLst>
          </p:cNvPr>
          <p:cNvGrpSpPr/>
          <p:nvPr/>
        </p:nvGrpSpPr>
        <p:grpSpPr>
          <a:xfrm>
            <a:off x="740229" y="2822407"/>
            <a:ext cx="7663542" cy="1427337"/>
            <a:chOff x="740229" y="2822407"/>
            <a:chExt cx="7663542" cy="14273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E3D15F-3131-4125-A0DA-59AFBD076F5C}"/>
                </a:ext>
              </a:extLst>
            </p:cNvPr>
            <p:cNvSpPr txBox="1"/>
            <p:nvPr/>
          </p:nvSpPr>
          <p:spPr>
            <a:xfrm>
              <a:off x="740229" y="2822407"/>
              <a:ext cx="766354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INTRODUCTION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484FD71-6BF1-F6C6-6C22-BF5966730E1D}"/>
                </a:ext>
              </a:extLst>
            </p:cNvPr>
            <p:cNvSpPr/>
            <p:nvPr/>
          </p:nvSpPr>
          <p:spPr bwMode="auto">
            <a:xfrm>
              <a:off x="3200400" y="4230311"/>
              <a:ext cx="2743200" cy="19433"/>
            </a:xfrm>
            <a:prstGeom prst="rect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21FD8A6-76A9-92EC-DA13-61E670F1A57D}"/>
              </a:ext>
            </a:extLst>
          </p:cNvPr>
          <p:cNvSpPr/>
          <p:nvPr/>
        </p:nvSpPr>
        <p:spPr bwMode="auto">
          <a:xfrm flipV="1">
            <a:off x="0" y="5666224"/>
            <a:ext cx="1984488" cy="1191776"/>
          </a:xfrm>
          <a:custGeom>
            <a:avLst/>
            <a:gdLst>
              <a:gd name="connsiteX0" fmla="*/ 188703 w 1984488"/>
              <a:gd name="connsiteY0" fmla="*/ 1191776 h 1191776"/>
              <a:gd name="connsiteX1" fmla="*/ 1983788 w 1984488"/>
              <a:gd name="connsiteY1" fmla="*/ 1914 h 1191776"/>
              <a:gd name="connsiteX2" fmla="*/ 1984488 w 1984488"/>
              <a:gd name="connsiteY2" fmla="*/ 0 h 1191776"/>
              <a:gd name="connsiteX3" fmla="*/ 0 w 1984488"/>
              <a:gd name="connsiteY3" fmla="*/ 0 h 1191776"/>
              <a:gd name="connsiteX4" fmla="*/ 0 w 1984488"/>
              <a:gd name="connsiteY4" fmla="*/ 1182248 h 11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88" h="1191776">
                <a:moveTo>
                  <a:pt x="188703" y="1191776"/>
                </a:moveTo>
                <a:cubicBezTo>
                  <a:pt x="995666" y="1191776"/>
                  <a:pt x="1688037" y="701146"/>
                  <a:pt x="1983788" y="1914"/>
                </a:cubicBezTo>
                <a:lnTo>
                  <a:pt x="1984488" y="0"/>
                </a:lnTo>
                <a:lnTo>
                  <a:pt x="0" y="0"/>
                </a:lnTo>
                <a:lnTo>
                  <a:pt x="0" y="1182248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pic>
        <p:nvPicPr>
          <p:cNvPr id="2052" name="Picture 4" descr="Crash Course Astronomy: Gamma-ray bursts.">
            <a:extLst>
              <a:ext uri="{FF2B5EF4-FFF2-40B4-BE49-F238E27FC236}">
                <a16:creationId xmlns:a16="http://schemas.microsoft.com/office/drawing/2014/main" id="{5F154848-B936-AB6D-A258-682115665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5" r="18475"/>
          <a:stretch/>
        </p:blipFill>
        <p:spPr bwMode="auto">
          <a:xfrm>
            <a:off x="3704716" y="1003376"/>
            <a:ext cx="1734567" cy="173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08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60F563D-3F5E-6E62-545D-85E4BCA3B297}"/>
              </a:ext>
            </a:extLst>
          </p:cNvPr>
          <p:cNvSpPr txBox="1"/>
          <p:nvPr/>
        </p:nvSpPr>
        <p:spPr>
          <a:xfrm>
            <a:off x="961294" y="955630"/>
            <a:ext cx="6802480" cy="1433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What is Gamma-Ray Astronomy?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Gamma rays have energies exceeding 100 keV.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83EBAF-5DE7-16A2-CF47-2DE033688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71" y="2436191"/>
            <a:ext cx="6136257" cy="34516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D1F792-BA38-6110-80FD-9B23AB1A6C1C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4/23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E6DDF2-F823-C79F-2A89-2346C1149A9B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FC8BD80-7B24-B1CD-D512-C5175CB2C744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65399DD-BA48-6B80-1DB3-38E5FC6DDAD8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04FB27-2C24-9842-0D4A-165CBC852536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BB8CB76-2B76-2B37-44FB-A5651AEF28F3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76EE67-89D6-E40F-11AD-03D85C92CEF7}"/>
              </a:ext>
            </a:extLst>
          </p:cNvPr>
          <p:cNvSpPr txBox="1"/>
          <p:nvPr/>
        </p:nvSpPr>
        <p:spPr>
          <a:xfrm>
            <a:off x="0" y="0"/>
            <a:ext cx="225392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INTRODUCTION</a:t>
            </a:r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D5C1D6-14DE-62C9-2A0A-0B34396B4A5D}"/>
              </a:ext>
            </a:extLst>
          </p:cNvPr>
          <p:cNvSpPr txBox="1"/>
          <p:nvPr/>
        </p:nvSpPr>
        <p:spPr>
          <a:xfrm>
            <a:off x="4909689" y="5626225"/>
            <a:ext cx="46212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NASA/DOE/Fermi </a:t>
            </a:r>
            <a:r>
              <a:rPr lang="it-IT" sz="11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LAT </a:t>
            </a:r>
            <a:r>
              <a:rPr lang="it-IT" sz="11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Collaboration</a:t>
            </a:r>
            <a:endParaRPr lang="en-US" sz="11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77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60F563D-3F5E-6E62-545D-85E4BCA3B297}"/>
              </a:ext>
            </a:extLst>
          </p:cNvPr>
          <p:cNvSpPr txBox="1"/>
          <p:nvPr/>
        </p:nvSpPr>
        <p:spPr>
          <a:xfrm>
            <a:off x="961294" y="955630"/>
            <a:ext cx="6802480" cy="4203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Fermi-LAT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Onboard the Fermi satellite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Energy sensitivity → 20 MeV to over &gt;300 GeV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Events record accuracy → &lt; 1µs.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Entire sky covering → every 3 hours.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Field of view →  2.4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sr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72E5CF-BF33-CED9-DB8B-1E43C579B850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68BE39-7453-6053-C0E7-22E6C6B6A752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982CB9-CBBE-26C1-70DB-C6F2221EDE77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E91A5F-7BB1-7BC1-4353-1BD131FC4C98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715B42-02BB-4C5F-3CDC-3858332A6C7F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66DEF-77F2-5AE3-04D4-A5DADFC962EC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5/23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F17BC-999D-D9B7-CCF7-BB0ABB8E3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573" y="657034"/>
            <a:ext cx="4842974" cy="27719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907A1A-D86B-2D6A-6C44-B832F9C844BF}"/>
              </a:ext>
            </a:extLst>
          </p:cNvPr>
          <p:cNvSpPr txBox="1"/>
          <p:nvPr/>
        </p:nvSpPr>
        <p:spPr>
          <a:xfrm>
            <a:off x="0" y="0"/>
            <a:ext cx="225392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INTRODUCTION</a:t>
            </a:r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546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60F563D-3F5E-6E62-545D-85E4BCA3B297}"/>
              </a:ext>
            </a:extLst>
          </p:cNvPr>
          <p:cNvSpPr txBox="1"/>
          <p:nvPr/>
        </p:nvSpPr>
        <p:spPr>
          <a:xfrm>
            <a:off x="961294" y="955630"/>
            <a:ext cx="6802480" cy="1433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is the PROBLEM?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72E5CF-BF33-CED9-DB8B-1E43C579B850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68BE39-7453-6053-C0E7-22E6C6B6A752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9982CB9-CBBE-26C1-70DB-C6F2221EDE77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7E91A5F-7BB1-7BC1-4353-1BD131FC4C98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715B42-02BB-4C5F-3CDC-3858332A6C7F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E66DEF-77F2-5AE3-04D4-A5DADFC962EC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6/23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907A1A-D86B-2D6A-6C44-B832F9C844BF}"/>
              </a:ext>
            </a:extLst>
          </p:cNvPr>
          <p:cNvSpPr txBox="1"/>
          <p:nvPr/>
        </p:nvSpPr>
        <p:spPr>
          <a:xfrm>
            <a:off x="0" y="0"/>
            <a:ext cx="225392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INTRODUCTION</a:t>
            </a:r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B9BA59-8517-8EE1-A30D-04B880592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937" y="1468774"/>
            <a:ext cx="3798124" cy="204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E71DE-9944-B2B7-AE17-E6DAF6D2C95D}"/>
              </a:ext>
            </a:extLst>
          </p:cNvPr>
          <p:cNvSpPr txBox="1"/>
          <p:nvPr/>
        </p:nvSpPr>
        <p:spPr>
          <a:xfrm>
            <a:off x="2261381" y="3480493"/>
            <a:ext cx="4621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Poppins" panose="00000500000000000000" pitchFamily="2" charset="0"/>
                <a:cs typeface="Poppins" panose="00000500000000000000" pitchFamily="2" charset="0"/>
              </a:rPr>
              <a:t>A. </a:t>
            </a:r>
            <a:r>
              <a:rPr lang="en-US" sz="1000" b="1" dirty="0" err="1">
                <a:latin typeface="Poppins" panose="00000500000000000000" pitchFamily="2" charset="0"/>
                <a:cs typeface="Poppins" panose="00000500000000000000" pitchFamily="2" charset="0"/>
              </a:rPr>
              <a:t>Tramacere</a:t>
            </a:r>
            <a:r>
              <a:rPr lang="en-US" sz="1000" b="1" dirty="0">
                <a:latin typeface="Poppins" panose="00000500000000000000" pitchFamily="2" charset="0"/>
                <a:cs typeface="Poppins" panose="00000500000000000000" pitchFamily="2" charset="0"/>
              </a:rPr>
              <a:t> et al (2013).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6BC1DE-4811-6116-B9C1-29678C188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3" y="3726714"/>
            <a:ext cx="4682724" cy="237581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273727-AA63-2A8A-29C4-6A5841C45319}"/>
              </a:ext>
            </a:extLst>
          </p:cNvPr>
          <p:cNvSpPr txBox="1"/>
          <p:nvPr/>
        </p:nvSpPr>
        <p:spPr>
          <a:xfrm>
            <a:off x="2261381" y="6064767"/>
            <a:ext cx="46212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latin typeface="Poppins" panose="00000500000000000000" pitchFamily="2" charset="0"/>
                <a:cs typeface="Poppins" panose="00000500000000000000" pitchFamily="2" charset="0"/>
              </a:rPr>
              <a:t>LAT Data Server (2023).</a:t>
            </a:r>
          </a:p>
        </p:txBody>
      </p:sp>
    </p:spTree>
    <p:extLst>
      <p:ext uri="{BB962C8B-B14F-4D97-AF65-F5344CB8AC3E}">
        <p14:creationId xmlns:p14="http://schemas.microsoft.com/office/powerpoint/2010/main" val="2752356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6484FD71-6BF1-F6C6-6C22-BF5966730E1D}"/>
              </a:ext>
            </a:extLst>
          </p:cNvPr>
          <p:cNvSpPr/>
          <p:nvPr/>
        </p:nvSpPr>
        <p:spPr bwMode="auto">
          <a:xfrm>
            <a:off x="3200400" y="4230311"/>
            <a:ext cx="2743200" cy="19433"/>
          </a:xfrm>
          <a:prstGeom prst="rect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21FD8A6-76A9-92EC-DA13-61E670F1A57D}"/>
              </a:ext>
            </a:extLst>
          </p:cNvPr>
          <p:cNvSpPr/>
          <p:nvPr/>
        </p:nvSpPr>
        <p:spPr bwMode="auto">
          <a:xfrm flipV="1">
            <a:off x="0" y="5666224"/>
            <a:ext cx="1984488" cy="1191776"/>
          </a:xfrm>
          <a:custGeom>
            <a:avLst/>
            <a:gdLst>
              <a:gd name="connsiteX0" fmla="*/ 188703 w 1984488"/>
              <a:gd name="connsiteY0" fmla="*/ 1191776 h 1191776"/>
              <a:gd name="connsiteX1" fmla="*/ 1983788 w 1984488"/>
              <a:gd name="connsiteY1" fmla="*/ 1914 h 1191776"/>
              <a:gd name="connsiteX2" fmla="*/ 1984488 w 1984488"/>
              <a:gd name="connsiteY2" fmla="*/ 0 h 1191776"/>
              <a:gd name="connsiteX3" fmla="*/ 0 w 1984488"/>
              <a:gd name="connsiteY3" fmla="*/ 0 h 1191776"/>
              <a:gd name="connsiteX4" fmla="*/ 0 w 1984488"/>
              <a:gd name="connsiteY4" fmla="*/ 1182248 h 119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84488" h="1191776">
                <a:moveTo>
                  <a:pt x="188703" y="1191776"/>
                </a:moveTo>
                <a:cubicBezTo>
                  <a:pt x="995666" y="1191776"/>
                  <a:pt x="1688037" y="701146"/>
                  <a:pt x="1983788" y="1914"/>
                </a:cubicBezTo>
                <a:lnTo>
                  <a:pt x="1984488" y="0"/>
                </a:lnTo>
                <a:lnTo>
                  <a:pt x="0" y="0"/>
                </a:lnTo>
                <a:lnTo>
                  <a:pt x="0" y="1182248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atin typeface="Montserrat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711159-AE32-9999-0166-CC78F25D5CB4}"/>
              </a:ext>
            </a:extLst>
          </p:cNvPr>
          <p:cNvSpPr/>
          <p:nvPr/>
        </p:nvSpPr>
        <p:spPr bwMode="auto">
          <a:xfrm>
            <a:off x="3937245" y="1594429"/>
            <a:ext cx="1269507" cy="1269507"/>
          </a:xfrm>
          <a:prstGeom prst="ellipse">
            <a:avLst/>
          </a:prstGeom>
          <a:solidFill>
            <a:srgbClr val="FE535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D71211-EAB0-72DC-A3D3-3931E433DBB7}"/>
              </a:ext>
            </a:extLst>
          </p:cNvPr>
          <p:cNvSpPr txBox="1"/>
          <p:nvPr/>
        </p:nvSpPr>
        <p:spPr>
          <a:xfrm>
            <a:off x="740227" y="1755940"/>
            <a:ext cx="76635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1452C9-BF66-9CCC-D662-D85BF0DA8DCB}"/>
              </a:ext>
            </a:extLst>
          </p:cNvPr>
          <p:cNvGrpSpPr/>
          <p:nvPr/>
        </p:nvGrpSpPr>
        <p:grpSpPr>
          <a:xfrm>
            <a:off x="740229" y="2822407"/>
            <a:ext cx="7663542" cy="1569660"/>
            <a:chOff x="740229" y="2822407"/>
            <a:chExt cx="7663542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A9839FC-BF85-42F1-7536-FFADDC05FDEE}"/>
                </a:ext>
              </a:extLst>
            </p:cNvPr>
            <p:cNvSpPr txBox="1"/>
            <p:nvPr/>
          </p:nvSpPr>
          <p:spPr>
            <a:xfrm>
              <a:off x="740229" y="2822407"/>
              <a:ext cx="76635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itchFamily="2" charset="0"/>
                </a:rPr>
                <a:t>Fermi-LAT Data Selection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34084D-DCD4-A4AF-1C84-70635361C927}"/>
                </a:ext>
              </a:extLst>
            </p:cNvPr>
            <p:cNvSpPr/>
            <p:nvPr/>
          </p:nvSpPr>
          <p:spPr bwMode="auto">
            <a:xfrm>
              <a:off x="3200400" y="4230311"/>
              <a:ext cx="2743200" cy="19433"/>
            </a:xfrm>
            <a:prstGeom prst="rect">
              <a:avLst/>
            </a:prstGeom>
            <a:solidFill>
              <a:srgbClr val="FE5353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dirty="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203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A65AA-DC3C-CE23-6E68-5ADE79560275}"/>
                  </a:ext>
                </a:extLst>
              </p:cNvPr>
              <p:cNvSpPr txBox="1"/>
              <p:nvPr/>
            </p:nvSpPr>
            <p:spPr>
              <a:xfrm>
                <a:off x="961294" y="955630"/>
                <a:ext cx="6802480" cy="5257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Fermi-LAT dataset: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Poppins" panose="00000500000000000000" pitchFamily="2" charset="0"/>
                    <a:cs typeface="Poppins" panose="00000500000000000000" pitchFamily="2" charset="0"/>
                  </a:rPr>
                  <a:t>Downloaded from the FSSC archive</a:t>
                </a:r>
              </a:p>
              <a:p>
                <a:pPr>
                  <a:lnSpc>
                    <a:spcPct val="150000"/>
                  </a:lnSpc>
                </a:pPr>
                <a:endParaRPr lang="en-US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Events include: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Poppins" panose="00000500000000000000" pitchFamily="2" charset="0"/>
                    <a:cs typeface="Poppins" panose="00000500000000000000" pitchFamily="2" charset="0"/>
                  </a:rPr>
                  <a:t>Photons 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  <a:cs typeface="Poppins" panose="00000500000000000000" pitchFamily="2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Poppins" panose="00000500000000000000" pitchFamily="2" charset="0"/>
                          </a:rPr>
                          <m:t>𝐸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cs typeface="Poppins" panose="00000500000000000000" pitchFamily="2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dirty="0">
                    <a:latin typeface="Poppins" panose="00000500000000000000" pitchFamily="2" charset="0"/>
                    <a:cs typeface="Poppins" panose="00000500000000000000" pitchFamily="2" charset="0"/>
                  </a:rPr>
                  <a:t>&gt; 3 GeV (why?)   </a:t>
                </a:r>
                <a:r>
                  <a:rPr lang="en-US" sz="1200" dirty="0">
                    <a:latin typeface="Poppins" panose="00000500000000000000" pitchFamily="2" charset="0"/>
                    <a:cs typeface="Poppins" panose="00000500000000000000" pitchFamily="2" charset="0"/>
                  </a:rPr>
                  <a:t>(</a:t>
                </a:r>
                <a:r>
                  <a:rPr lang="en-US" sz="1200" b="1" dirty="0" err="1">
                    <a:latin typeface="Poppins" panose="00000500000000000000" pitchFamily="2" charset="0"/>
                    <a:cs typeface="Poppins" panose="00000500000000000000" pitchFamily="2" charset="0"/>
                  </a:rPr>
                  <a:t>Soor</a:t>
                </a:r>
                <a:r>
                  <a:rPr lang="en-US" sz="1200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 et al 2023</a:t>
                </a:r>
                <a:r>
                  <a:rPr lang="en-US" sz="1200" dirty="0">
                    <a:latin typeface="Poppins" panose="00000500000000000000" pitchFamily="2" charset="0"/>
                    <a:cs typeface="Poppins" panose="00000500000000000000" pitchFamily="2" charset="0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>
                    <a:latin typeface="Poppins" panose="00000500000000000000" pitchFamily="2" charset="0"/>
                    <a:cs typeface="Poppins" panose="00000500000000000000" pitchFamily="2" charset="0"/>
                  </a:rPr>
                  <a:t>15 years of data from 4 August 2008 to 4 August 2023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60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&lt;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 &lt; 360</m:t>
                      </m:r>
                    </m:oMath>
                  </m:oMathPara>
                </a14:m>
                <a:endParaRPr lang="en-US" sz="1600" dirty="0">
                  <a:latin typeface="Poppins" panose="00000500000000000000" pitchFamily="2" charset="0"/>
                  <a:ea typeface="Cambria Math" panose="02040503050406030204" pitchFamily="18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Poppins" panose="00000500000000000000" pitchFamily="2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1600" i="0" smtClean="0">
                              <a:latin typeface="Poppins" panose="00000500000000000000" pitchFamily="2" charset="0"/>
                              <a:cs typeface="Poppins" panose="00000500000000000000" pitchFamily="2" charset="0"/>
                            </a:rPr>
                            <m:t>b</m:t>
                          </m:r>
                        </m:e>
                      </m:d>
                      <m:r>
                        <m:rPr>
                          <m:nor/>
                        </m:rPr>
                        <a:rPr lang="en-US" sz="1600" b="0" i="0" smtClean="0">
                          <a:latin typeface="Cambria Math" panose="02040503050406030204" pitchFamily="18" charset="0"/>
                          <a:cs typeface="Poppins" panose="000005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1600" b="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0" smtClean="0">
                          <a:latin typeface="Poppins" panose="00000500000000000000" pitchFamily="2" charset="0"/>
                          <a:ea typeface="Cambria Math" panose="02040503050406030204" pitchFamily="18" charset="0"/>
                          <a:cs typeface="Poppins" panose="00000500000000000000" pitchFamily="2" charset="0"/>
                        </a:rPr>
                        <m:t>20</m:t>
                      </m:r>
                    </m:oMath>
                  </m:oMathPara>
                </a14:m>
                <a:endParaRPr lang="en-US" sz="16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400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latin typeface="Poppins" panose="00000500000000000000" pitchFamily="2" charset="0"/>
                    <a:cs typeface="Poppins" panose="00000500000000000000" pitchFamily="2" charset="0"/>
                  </a:rPr>
                  <a:t>Analysis:</a:t>
                </a:r>
                <a:endParaRPr lang="en-US" sz="20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2000" b="1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33A65AA-DC3C-CE23-6E68-5ADE795602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94" y="955630"/>
                <a:ext cx="6802480" cy="5257017"/>
              </a:xfrm>
              <a:prstGeom prst="rect">
                <a:avLst/>
              </a:prstGeo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7/23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Fermi-LAT dataset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Diagram 1">
                <a:extLst>
                  <a:ext uri="{FF2B5EF4-FFF2-40B4-BE49-F238E27FC236}">
                    <a16:creationId xmlns:a16="http://schemas.microsoft.com/office/drawing/2014/main" id="{4E6F0313-EFBD-AC41-004C-977D48B4E23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52168271"/>
                  </p:ext>
                </p:extLst>
              </p:nvPr>
            </p:nvGraphicFramePr>
            <p:xfrm>
              <a:off x="1495090" y="4480626"/>
              <a:ext cx="5734887" cy="21080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</mc:Choice>
        <mc:Fallback xmlns="">
          <p:graphicFrame>
            <p:nvGraphicFramePr>
              <p:cNvPr id="2" name="Diagram 1">
                <a:extLst>
                  <a:ext uri="{FF2B5EF4-FFF2-40B4-BE49-F238E27FC236}">
                    <a16:creationId xmlns:a16="http://schemas.microsoft.com/office/drawing/2014/main" id="{4E6F0313-EFBD-AC41-004C-977D48B4E230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52168271"/>
                  </p:ext>
                </p:extLst>
              </p:nvPr>
            </p:nvGraphicFramePr>
            <p:xfrm>
              <a:off x="1495090" y="4480626"/>
              <a:ext cx="5734887" cy="210800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93020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3A65AA-DC3C-CE23-6E68-5ADE79560275}"/>
              </a:ext>
            </a:extLst>
          </p:cNvPr>
          <p:cNvSpPr txBox="1"/>
          <p:nvPr/>
        </p:nvSpPr>
        <p:spPr>
          <a:xfrm>
            <a:off x="961293" y="861774"/>
            <a:ext cx="6802480" cy="1391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Poppins" panose="00000500000000000000" pitchFamily="2" charset="0"/>
                <a:cs typeface="Poppins" panose="00000500000000000000" pitchFamily="2" charset="0"/>
              </a:rPr>
              <a:t>Scatter plot:         2M photons &amp; 3936 sources</a:t>
            </a:r>
          </a:p>
          <a:p>
            <a:pPr>
              <a:lnSpc>
                <a:spcPct val="150000"/>
              </a:lnSpc>
            </a:pPr>
            <a:endParaRPr lang="en-US" sz="20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10600A-8842-2AD7-D0B3-7345F0C74834}"/>
              </a:ext>
            </a:extLst>
          </p:cNvPr>
          <p:cNvSpPr txBox="1"/>
          <p:nvPr/>
        </p:nvSpPr>
        <p:spPr>
          <a:xfrm>
            <a:off x="6645215" y="5934670"/>
            <a:ext cx="2490159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      Page 8/23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487D0E-2431-9F56-0AFD-B3D8AA3E3298}"/>
              </a:ext>
            </a:extLst>
          </p:cNvPr>
          <p:cNvSpPr/>
          <p:nvPr/>
        </p:nvSpPr>
        <p:spPr bwMode="auto">
          <a:xfrm>
            <a:off x="8215225" y="174481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C738B2-48B4-8A60-A5BA-C580CB827A6E}"/>
              </a:ext>
            </a:extLst>
          </p:cNvPr>
          <p:cNvSpPr/>
          <p:nvPr/>
        </p:nvSpPr>
        <p:spPr bwMode="auto">
          <a:xfrm>
            <a:off x="7942054" y="174482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09D1270-2306-F638-D016-35C4210BCEEA}"/>
              </a:ext>
            </a:extLst>
          </p:cNvPr>
          <p:cNvSpPr/>
          <p:nvPr/>
        </p:nvSpPr>
        <p:spPr bwMode="auto">
          <a:xfrm>
            <a:off x="7668883" y="174483"/>
            <a:ext cx="189781" cy="189781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826D4E-E178-A33B-A915-B1B9158FCC05}"/>
              </a:ext>
            </a:extLst>
          </p:cNvPr>
          <p:cNvSpPr/>
          <p:nvPr/>
        </p:nvSpPr>
        <p:spPr bwMode="auto">
          <a:xfrm>
            <a:off x="7395712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D4E7273-B184-0F1C-A2A6-80EF05971047}"/>
              </a:ext>
            </a:extLst>
          </p:cNvPr>
          <p:cNvSpPr/>
          <p:nvPr/>
        </p:nvSpPr>
        <p:spPr bwMode="auto">
          <a:xfrm>
            <a:off x="7125417" y="174480"/>
            <a:ext cx="189781" cy="189781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75DAE3-DDC6-9A8D-65A5-1DDB2FBA6037}"/>
              </a:ext>
            </a:extLst>
          </p:cNvPr>
          <p:cNvSpPr txBox="1"/>
          <p:nvPr/>
        </p:nvSpPr>
        <p:spPr>
          <a:xfrm>
            <a:off x="0" y="0"/>
            <a:ext cx="2253928" cy="861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sz="3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5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Fermi-LAT dataset</a:t>
            </a:r>
          </a:p>
          <a:p>
            <a:br>
              <a:rPr lang="en-US" sz="14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en-US" sz="14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AF791-2D0E-5D39-603D-8C0143D78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71" y="1428319"/>
            <a:ext cx="8405006" cy="47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91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dern-University">
  <a:themeElements>
    <a:clrScheme name="Modern-Univers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E5353"/>
      </a:accent1>
      <a:accent2>
        <a:srgbClr val="262626"/>
      </a:accent2>
      <a:accent3>
        <a:srgbClr val="FE5353"/>
      </a:accent3>
      <a:accent4>
        <a:srgbClr val="262626"/>
      </a:accent4>
      <a:accent5>
        <a:srgbClr val="FE5353"/>
      </a:accent5>
      <a:accent6>
        <a:srgbClr val="262626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0000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chemeClr val="bg1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etchbubble_MC1_Theme" id="{686A07EB-2B9E-48A0-8CCC-5BAD4BE0E238}" vid="{660E79CE-BC43-44FF-8C21-A88327A3572F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5F261C0-9492-4A64-B94E-D0A5B148E2FB}">
  <we:reference id="wa200005566" version="3.0.0.2" store="en-US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Sketchbubble_MC1_Theme</Template>
  <TotalTime>1669</TotalTime>
  <Words>681</Words>
  <Application>Microsoft Office PowerPoint</Application>
  <PresentationFormat>On-screen Show (4:3)</PresentationFormat>
  <Paragraphs>329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Montserrat Medium</vt:lpstr>
      <vt:lpstr>Arial</vt:lpstr>
      <vt:lpstr>Poppins</vt:lpstr>
      <vt:lpstr>Calibri</vt:lpstr>
      <vt:lpstr>Montserrat SemiBold</vt:lpstr>
      <vt:lpstr>Montserrat Light</vt:lpstr>
      <vt:lpstr>Montserrat</vt:lpstr>
      <vt:lpstr>Cambria Math</vt:lpstr>
      <vt:lpstr>Modern-University</vt:lpstr>
      <vt:lpstr>PowerPoint Presentation</vt:lpstr>
      <vt:lpstr>TABLE OF 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Ashish Arora</dc:creator>
  <cp:lastModifiedBy>Mehran S</cp:lastModifiedBy>
  <cp:revision>170</cp:revision>
  <dcterms:created xsi:type="dcterms:W3CDTF">2021-01-08T08:29:29Z</dcterms:created>
  <dcterms:modified xsi:type="dcterms:W3CDTF">2024-08-08T20:04:16Z</dcterms:modified>
</cp:coreProperties>
</file>