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2_18C06B23.xml" ContentType="application/vnd.ms-powerpoint.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8" r:id="rId5"/>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D07DF67-2A1C-7EA7-C2DE-D1508F4980D7}" name="Raymond McQuaid" initials="RM" userId="S::3047536@ads.qub.ac.uk::f4ab69d0-23db-4459-956b-dd9ca75cd62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57575"/>
    <a:srgbClr val="83CBEB"/>
    <a:srgbClr val="FF0000"/>
    <a:srgbClr val="08B1ED"/>
    <a:srgbClr val="749094"/>
    <a:srgbClr val="9B7AB4"/>
    <a:srgbClr val="4D934B"/>
    <a:srgbClr val="B16441"/>
    <a:srgbClr val="AA7248"/>
    <a:srgbClr val="B8815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F04E86-75C7-4171-B5FF-BB59BA9D1326}" v="4" dt="2024-07-26T11:37:29.5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25" d="100"/>
          <a:sy n="25" d="100"/>
        </p:scale>
        <p:origin x="-8" y="-3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iara Ward" userId="27e9d73091e6fbae" providerId="LiveId" clId="{E6F04E86-75C7-4171-B5FF-BB59BA9D1326}"/>
    <pc:docChg chg="undo custSel modSld">
      <pc:chgData name="Ciara Ward" userId="27e9d73091e6fbae" providerId="LiveId" clId="{E6F04E86-75C7-4171-B5FF-BB59BA9D1326}" dt="2024-07-26T11:38:17.785" v="15" actId="14100"/>
      <pc:docMkLst>
        <pc:docMk/>
      </pc:docMkLst>
      <pc:sldChg chg="modSp mod modCm">
        <pc:chgData name="Ciara Ward" userId="27e9d73091e6fbae" providerId="LiveId" clId="{E6F04E86-75C7-4171-B5FF-BB59BA9D1326}" dt="2024-07-26T11:38:17.785" v="15" actId="14100"/>
        <pc:sldMkLst>
          <pc:docMk/>
          <pc:sldMk cId="415263523" sldId="258"/>
        </pc:sldMkLst>
        <pc:spChg chg="mod">
          <ac:chgData name="Ciara Ward" userId="27e9d73091e6fbae" providerId="LiveId" clId="{E6F04E86-75C7-4171-B5FF-BB59BA9D1326}" dt="2024-07-26T11:34:27.191" v="7" actId="2711"/>
          <ac:spMkLst>
            <pc:docMk/>
            <pc:sldMk cId="415263523" sldId="258"/>
            <ac:spMk id="6" creationId="{14D77DF9-159E-CE53-CEA1-9C3EB3F17E1C}"/>
          </ac:spMkLst>
        </pc:spChg>
        <pc:spChg chg="mod">
          <ac:chgData name="Ciara Ward" userId="27e9d73091e6fbae" providerId="LiveId" clId="{E6F04E86-75C7-4171-B5FF-BB59BA9D1326}" dt="2024-07-26T11:34:27.191" v="7" actId="2711"/>
          <ac:spMkLst>
            <pc:docMk/>
            <pc:sldMk cId="415263523" sldId="258"/>
            <ac:spMk id="7" creationId="{CA23CA19-F81C-31CB-DE6E-F860C2E69151}"/>
          </ac:spMkLst>
        </pc:spChg>
        <pc:spChg chg="mod">
          <ac:chgData name="Ciara Ward" userId="27e9d73091e6fbae" providerId="LiveId" clId="{E6F04E86-75C7-4171-B5FF-BB59BA9D1326}" dt="2024-07-26T11:34:27.191" v="7" actId="2711"/>
          <ac:spMkLst>
            <pc:docMk/>
            <pc:sldMk cId="415263523" sldId="258"/>
            <ac:spMk id="8" creationId="{05A8A04B-A63E-AD59-3E1C-655752E769BB}"/>
          </ac:spMkLst>
        </pc:spChg>
        <pc:spChg chg="mod">
          <ac:chgData name="Ciara Ward" userId="27e9d73091e6fbae" providerId="LiveId" clId="{E6F04E86-75C7-4171-B5FF-BB59BA9D1326}" dt="2024-07-26T11:37:35.277" v="14" actId="1076"/>
          <ac:spMkLst>
            <pc:docMk/>
            <pc:sldMk cId="415263523" sldId="258"/>
            <ac:spMk id="9" creationId="{FC0F8E53-CA5A-4B90-13D9-33A2384002ED}"/>
          </ac:spMkLst>
        </pc:spChg>
        <pc:spChg chg="mod">
          <ac:chgData name="Ciara Ward" userId="27e9d73091e6fbae" providerId="LiveId" clId="{E6F04E86-75C7-4171-B5FF-BB59BA9D1326}" dt="2024-07-26T11:34:27.191" v="7" actId="2711"/>
          <ac:spMkLst>
            <pc:docMk/>
            <pc:sldMk cId="415263523" sldId="258"/>
            <ac:spMk id="10" creationId="{8587828C-69CB-51EF-3965-1DBB3C71B3F5}"/>
          </ac:spMkLst>
        </pc:spChg>
        <pc:spChg chg="mod">
          <ac:chgData name="Ciara Ward" userId="27e9d73091e6fbae" providerId="LiveId" clId="{E6F04E86-75C7-4171-B5FF-BB59BA9D1326}" dt="2024-07-26T11:34:27.191" v="7" actId="2711"/>
          <ac:spMkLst>
            <pc:docMk/>
            <pc:sldMk cId="415263523" sldId="258"/>
            <ac:spMk id="12" creationId="{097BC851-7D7B-1D84-D12B-86F8DFFB079F}"/>
          </ac:spMkLst>
        </pc:spChg>
        <pc:spChg chg="mod">
          <ac:chgData name="Ciara Ward" userId="27e9d73091e6fbae" providerId="LiveId" clId="{E6F04E86-75C7-4171-B5FF-BB59BA9D1326}" dt="2024-07-26T11:34:27.191" v="7" actId="2711"/>
          <ac:spMkLst>
            <pc:docMk/>
            <pc:sldMk cId="415263523" sldId="258"/>
            <ac:spMk id="13" creationId="{9E84DB5A-24DD-E4AA-5F38-7BA03637F604}"/>
          </ac:spMkLst>
        </pc:spChg>
        <pc:spChg chg="mod">
          <ac:chgData name="Ciara Ward" userId="27e9d73091e6fbae" providerId="LiveId" clId="{E6F04E86-75C7-4171-B5FF-BB59BA9D1326}" dt="2024-07-26T11:34:27.191" v="7" actId="2711"/>
          <ac:spMkLst>
            <pc:docMk/>
            <pc:sldMk cId="415263523" sldId="258"/>
            <ac:spMk id="24" creationId="{F6EEEA5E-7C40-E9F5-80AA-AD81350BC3F2}"/>
          </ac:spMkLst>
        </pc:spChg>
        <pc:spChg chg="mod">
          <ac:chgData name="Ciara Ward" userId="27e9d73091e6fbae" providerId="LiveId" clId="{E6F04E86-75C7-4171-B5FF-BB59BA9D1326}" dt="2024-07-26T11:34:27.191" v="7" actId="2711"/>
          <ac:spMkLst>
            <pc:docMk/>
            <pc:sldMk cId="415263523" sldId="258"/>
            <ac:spMk id="25" creationId="{C3FD76E9-28EF-DCC2-8AA7-F886027FF389}"/>
          </ac:spMkLst>
        </pc:spChg>
        <pc:spChg chg="mod">
          <ac:chgData name="Ciara Ward" userId="27e9d73091e6fbae" providerId="LiveId" clId="{E6F04E86-75C7-4171-B5FF-BB59BA9D1326}" dt="2024-07-26T11:34:27.191" v="7" actId="2711"/>
          <ac:spMkLst>
            <pc:docMk/>
            <pc:sldMk cId="415263523" sldId="258"/>
            <ac:spMk id="1041" creationId="{3FD34EF5-3B61-E112-D0DD-EF054445CD58}"/>
          </ac:spMkLst>
        </pc:spChg>
        <pc:spChg chg="mod">
          <ac:chgData name="Ciara Ward" userId="27e9d73091e6fbae" providerId="LiveId" clId="{E6F04E86-75C7-4171-B5FF-BB59BA9D1326}" dt="2024-07-26T11:34:27.191" v="7" actId="2711"/>
          <ac:spMkLst>
            <pc:docMk/>
            <pc:sldMk cId="415263523" sldId="258"/>
            <ac:spMk id="1131" creationId="{1BECA2D9-73CC-4CED-7CF9-259F191C0100}"/>
          </ac:spMkLst>
        </pc:spChg>
        <pc:spChg chg="mod">
          <ac:chgData name="Ciara Ward" userId="27e9d73091e6fbae" providerId="LiveId" clId="{E6F04E86-75C7-4171-B5FF-BB59BA9D1326}" dt="2024-07-26T11:34:27.191" v="7" actId="2711"/>
          <ac:spMkLst>
            <pc:docMk/>
            <pc:sldMk cId="415263523" sldId="258"/>
            <ac:spMk id="1133" creationId="{621111D1-2D66-6D81-613D-992206CF20C9}"/>
          </ac:spMkLst>
        </pc:spChg>
        <pc:spChg chg="mod">
          <ac:chgData name="Ciara Ward" userId="27e9d73091e6fbae" providerId="LiveId" clId="{E6F04E86-75C7-4171-B5FF-BB59BA9D1326}" dt="2024-07-26T11:34:27.191" v="7" actId="2711"/>
          <ac:spMkLst>
            <pc:docMk/>
            <pc:sldMk cId="415263523" sldId="258"/>
            <ac:spMk id="1136" creationId="{E4DBD90E-9C1A-14B1-3CB7-7A59A5AC5D5D}"/>
          </ac:spMkLst>
        </pc:spChg>
        <pc:spChg chg="mod">
          <ac:chgData name="Ciara Ward" userId="27e9d73091e6fbae" providerId="LiveId" clId="{E6F04E86-75C7-4171-B5FF-BB59BA9D1326}" dt="2024-07-26T11:34:27.191" v="7" actId="2711"/>
          <ac:spMkLst>
            <pc:docMk/>
            <pc:sldMk cId="415263523" sldId="258"/>
            <ac:spMk id="1137" creationId="{5D116D81-1E87-BD57-A2C6-7F5A287F14C6}"/>
          </ac:spMkLst>
        </pc:spChg>
        <pc:spChg chg="mod">
          <ac:chgData name="Ciara Ward" userId="27e9d73091e6fbae" providerId="LiveId" clId="{E6F04E86-75C7-4171-B5FF-BB59BA9D1326}" dt="2024-07-26T11:34:27.191" v="7" actId="2711"/>
          <ac:spMkLst>
            <pc:docMk/>
            <pc:sldMk cId="415263523" sldId="258"/>
            <ac:spMk id="1138" creationId="{EAD06AA1-650A-0DE0-EE09-9DA395F6E024}"/>
          </ac:spMkLst>
        </pc:spChg>
        <pc:spChg chg="mod">
          <ac:chgData name="Ciara Ward" userId="27e9d73091e6fbae" providerId="LiveId" clId="{E6F04E86-75C7-4171-B5FF-BB59BA9D1326}" dt="2024-07-26T11:34:27.191" v="7" actId="2711"/>
          <ac:spMkLst>
            <pc:docMk/>
            <pc:sldMk cId="415263523" sldId="258"/>
            <ac:spMk id="1139" creationId="{C02B9F66-6B8D-31DB-F770-647EC2E6B910}"/>
          </ac:spMkLst>
        </pc:spChg>
        <pc:spChg chg="mod">
          <ac:chgData name="Ciara Ward" userId="27e9d73091e6fbae" providerId="LiveId" clId="{E6F04E86-75C7-4171-B5FF-BB59BA9D1326}" dt="2024-07-26T11:34:27.191" v="7" actId="2711"/>
          <ac:spMkLst>
            <pc:docMk/>
            <pc:sldMk cId="415263523" sldId="258"/>
            <ac:spMk id="1140" creationId="{186B9F33-11B8-40D6-5F97-8B7A20BCC6B4}"/>
          </ac:spMkLst>
        </pc:spChg>
        <pc:spChg chg="mod">
          <ac:chgData name="Ciara Ward" userId="27e9d73091e6fbae" providerId="LiveId" clId="{E6F04E86-75C7-4171-B5FF-BB59BA9D1326}" dt="2024-07-26T11:34:27.191" v="7" actId="2711"/>
          <ac:spMkLst>
            <pc:docMk/>
            <pc:sldMk cId="415263523" sldId="258"/>
            <ac:spMk id="1141" creationId="{CAD259EA-7022-DB4E-CCB8-F46A40E58002}"/>
          </ac:spMkLst>
        </pc:spChg>
        <pc:spChg chg="mod">
          <ac:chgData name="Ciara Ward" userId="27e9d73091e6fbae" providerId="LiveId" clId="{E6F04E86-75C7-4171-B5FF-BB59BA9D1326}" dt="2024-07-26T11:38:17.785" v="15" actId="14100"/>
          <ac:spMkLst>
            <pc:docMk/>
            <pc:sldMk cId="415263523" sldId="258"/>
            <ac:spMk id="1143" creationId="{3E443405-32FF-6106-B26F-C3BD1389C05D}"/>
          </ac:spMkLst>
        </pc:spChg>
        <pc:spChg chg="mod">
          <ac:chgData name="Ciara Ward" userId="27e9d73091e6fbae" providerId="LiveId" clId="{E6F04E86-75C7-4171-B5FF-BB59BA9D1326}" dt="2024-07-26T11:34:27.191" v="7" actId="2711"/>
          <ac:spMkLst>
            <pc:docMk/>
            <pc:sldMk cId="415263523" sldId="258"/>
            <ac:spMk id="1146" creationId="{2D98A382-5D3B-831F-A23C-BFA4A3FDC7BF}"/>
          </ac:spMkLst>
        </pc:spChg>
        <pc:spChg chg="mod">
          <ac:chgData name="Ciara Ward" userId="27e9d73091e6fbae" providerId="LiveId" clId="{E6F04E86-75C7-4171-B5FF-BB59BA9D1326}" dt="2024-07-26T11:34:27.191" v="7" actId="2711"/>
          <ac:spMkLst>
            <pc:docMk/>
            <pc:sldMk cId="415263523" sldId="258"/>
            <ac:spMk id="1147" creationId="{B98B423D-884A-99BF-D858-6CC696BA91B1}"/>
          </ac:spMkLst>
        </pc:spChg>
        <pc:spChg chg="mod">
          <ac:chgData name="Ciara Ward" userId="27e9d73091e6fbae" providerId="LiveId" clId="{E6F04E86-75C7-4171-B5FF-BB59BA9D1326}" dt="2024-07-26T11:34:27.191" v="7" actId="2711"/>
          <ac:spMkLst>
            <pc:docMk/>
            <pc:sldMk cId="415263523" sldId="258"/>
            <ac:spMk id="1148" creationId="{B422AB64-63D2-5D8B-694D-573462D2E412}"/>
          </ac:spMkLst>
        </pc:spChg>
        <pc:spChg chg="mod">
          <ac:chgData name="Ciara Ward" userId="27e9d73091e6fbae" providerId="LiveId" clId="{E6F04E86-75C7-4171-B5FF-BB59BA9D1326}" dt="2024-07-26T11:34:27.191" v="7" actId="2711"/>
          <ac:spMkLst>
            <pc:docMk/>
            <pc:sldMk cId="415263523" sldId="258"/>
            <ac:spMk id="1149" creationId="{529BB1E1-B7FB-B95C-04C6-56596AF6516F}"/>
          </ac:spMkLst>
        </pc:spChg>
        <pc:spChg chg="mod">
          <ac:chgData name="Ciara Ward" userId="27e9d73091e6fbae" providerId="LiveId" clId="{E6F04E86-75C7-4171-B5FF-BB59BA9D1326}" dt="2024-07-26T11:34:27.191" v="7" actId="2711"/>
          <ac:spMkLst>
            <pc:docMk/>
            <pc:sldMk cId="415263523" sldId="258"/>
            <ac:spMk id="1225" creationId="{09B689EF-768A-4217-0B4C-B06F81965B22}"/>
          </ac:spMkLst>
        </pc:spChg>
        <pc:spChg chg="mod">
          <ac:chgData name="Ciara Ward" userId="27e9d73091e6fbae" providerId="LiveId" clId="{E6F04E86-75C7-4171-B5FF-BB59BA9D1326}" dt="2024-07-26T11:34:27.191" v="7" actId="2711"/>
          <ac:spMkLst>
            <pc:docMk/>
            <pc:sldMk cId="415263523" sldId="258"/>
            <ac:spMk id="1228" creationId="{F75FC9A9-4EC8-FA03-C8A8-694225EF3200}"/>
          </ac:spMkLst>
        </pc:spChg>
        <pc:spChg chg="mod">
          <ac:chgData name="Ciara Ward" userId="27e9d73091e6fbae" providerId="LiveId" clId="{E6F04E86-75C7-4171-B5FF-BB59BA9D1326}" dt="2024-07-26T11:34:27.191" v="7" actId="2711"/>
          <ac:spMkLst>
            <pc:docMk/>
            <pc:sldMk cId="415263523" sldId="258"/>
            <ac:spMk id="1229" creationId="{0A4B2818-C7EF-E75E-9326-CFC4ED73CA18}"/>
          </ac:spMkLst>
        </pc:spChg>
        <pc:spChg chg="mod">
          <ac:chgData name="Ciara Ward" userId="27e9d73091e6fbae" providerId="LiveId" clId="{E6F04E86-75C7-4171-B5FF-BB59BA9D1326}" dt="2024-07-26T11:34:27.191" v="7" actId="2711"/>
          <ac:spMkLst>
            <pc:docMk/>
            <pc:sldMk cId="415263523" sldId="258"/>
            <ac:spMk id="1235" creationId="{AC71B865-D977-299A-3D62-4BEB4B446BF9}"/>
          </ac:spMkLst>
        </pc:spChg>
        <pc:spChg chg="mod">
          <ac:chgData name="Ciara Ward" userId="27e9d73091e6fbae" providerId="LiveId" clId="{E6F04E86-75C7-4171-B5FF-BB59BA9D1326}" dt="2024-07-26T11:34:27.191" v="7" actId="2711"/>
          <ac:spMkLst>
            <pc:docMk/>
            <pc:sldMk cId="415263523" sldId="258"/>
            <ac:spMk id="1238" creationId="{5FFAB6C1-171B-C38B-6640-DC52D37EBB7D}"/>
          </ac:spMkLst>
        </pc:spChg>
        <pc:spChg chg="mod">
          <ac:chgData name="Ciara Ward" userId="27e9d73091e6fbae" providerId="LiveId" clId="{E6F04E86-75C7-4171-B5FF-BB59BA9D1326}" dt="2024-07-26T11:34:27.191" v="7" actId="2711"/>
          <ac:spMkLst>
            <pc:docMk/>
            <pc:sldMk cId="415263523" sldId="258"/>
            <ac:spMk id="1240" creationId="{E1F2D51A-A8E7-655B-0BB2-2256A5A6F316}"/>
          </ac:spMkLst>
        </pc:spChg>
        <pc:spChg chg="mod">
          <ac:chgData name="Ciara Ward" userId="27e9d73091e6fbae" providerId="LiveId" clId="{E6F04E86-75C7-4171-B5FF-BB59BA9D1326}" dt="2024-07-26T11:34:27.191" v="7" actId="2711"/>
          <ac:spMkLst>
            <pc:docMk/>
            <pc:sldMk cId="415263523" sldId="258"/>
            <ac:spMk id="1241" creationId="{BE478F90-A1D6-EDAE-0025-4F80917914AC}"/>
          </ac:spMkLst>
        </pc:spChg>
        <pc:spChg chg="mod">
          <ac:chgData name="Ciara Ward" userId="27e9d73091e6fbae" providerId="LiveId" clId="{E6F04E86-75C7-4171-B5FF-BB59BA9D1326}" dt="2024-07-26T11:34:27.191" v="7" actId="2711"/>
          <ac:spMkLst>
            <pc:docMk/>
            <pc:sldMk cId="415263523" sldId="258"/>
            <ac:spMk id="1242" creationId="{C378BF3D-BD94-CAF1-DE15-CDA3948A46ED}"/>
          </ac:spMkLst>
        </pc:spChg>
        <pc:spChg chg="mod">
          <ac:chgData name="Ciara Ward" userId="27e9d73091e6fbae" providerId="LiveId" clId="{E6F04E86-75C7-4171-B5FF-BB59BA9D1326}" dt="2024-07-26T11:34:27.191" v="7" actId="2711"/>
          <ac:spMkLst>
            <pc:docMk/>
            <pc:sldMk cId="415263523" sldId="258"/>
            <ac:spMk id="1251" creationId="{328C458A-A003-5187-51E6-6147F761C037}"/>
          </ac:spMkLst>
        </pc:spChg>
        <pc:spChg chg="mod">
          <ac:chgData name="Ciara Ward" userId="27e9d73091e6fbae" providerId="LiveId" clId="{E6F04E86-75C7-4171-B5FF-BB59BA9D1326}" dt="2024-07-26T11:34:27.191" v="7" actId="2711"/>
          <ac:spMkLst>
            <pc:docMk/>
            <pc:sldMk cId="415263523" sldId="258"/>
            <ac:spMk id="1256" creationId="{361B9177-937B-B7D7-2703-D1F07A9A4AA7}"/>
          </ac:spMkLst>
        </pc:spChg>
        <pc:spChg chg="mod">
          <ac:chgData name="Ciara Ward" userId="27e9d73091e6fbae" providerId="LiveId" clId="{E6F04E86-75C7-4171-B5FF-BB59BA9D1326}" dt="2024-07-26T11:34:27.191" v="7" actId="2711"/>
          <ac:spMkLst>
            <pc:docMk/>
            <pc:sldMk cId="415263523" sldId="258"/>
            <ac:spMk id="1257" creationId="{CEB6716B-8D5F-56C4-7189-0D916F8AB1C4}"/>
          </ac:spMkLst>
        </pc:spChg>
        <pc:grpChg chg="mod">
          <ac:chgData name="Ciara Ward" userId="27e9d73091e6fbae" providerId="LiveId" clId="{E6F04E86-75C7-4171-B5FF-BB59BA9D1326}" dt="2024-07-26T11:34:27.191" v="7" actId="2711"/>
          <ac:grpSpMkLst>
            <pc:docMk/>
            <pc:sldMk cId="415263523" sldId="258"/>
            <ac:grpSpMk id="60" creationId="{39545F93-256A-C92C-9B4A-8082CCF89AAA}"/>
          </ac:grpSpMkLst>
        </pc:grpChg>
        <pc:grpChg chg="mod">
          <ac:chgData name="Ciara Ward" userId="27e9d73091e6fbae" providerId="LiveId" clId="{E6F04E86-75C7-4171-B5FF-BB59BA9D1326}" dt="2024-07-26T11:34:27.191" v="7" actId="2711"/>
          <ac:grpSpMkLst>
            <pc:docMk/>
            <pc:sldMk cId="415263523" sldId="258"/>
            <ac:grpSpMk id="1031" creationId="{53CC11FC-A224-0FDE-F2C8-AD2DAA424ECF}"/>
          </ac:grpSpMkLst>
        </pc:grpChg>
        <pc:grpChg chg="mod">
          <ac:chgData name="Ciara Ward" userId="27e9d73091e6fbae" providerId="LiveId" clId="{E6F04E86-75C7-4171-B5FF-BB59BA9D1326}" dt="2024-07-26T11:34:27.191" v="7" actId="2711"/>
          <ac:grpSpMkLst>
            <pc:docMk/>
            <pc:sldMk cId="415263523" sldId="258"/>
            <ac:grpSpMk id="1032" creationId="{AAAB8CE5-7F6D-92A4-8526-C74EC96B363B}"/>
          </ac:grpSpMkLst>
        </pc:grpChg>
        <pc:grpChg chg="mod">
          <ac:chgData name="Ciara Ward" userId="27e9d73091e6fbae" providerId="LiveId" clId="{E6F04E86-75C7-4171-B5FF-BB59BA9D1326}" dt="2024-07-26T11:34:27.191" v="7" actId="2711"/>
          <ac:grpSpMkLst>
            <pc:docMk/>
            <pc:sldMk cId="415263523" sldId="258"/>
            <ac:grpSpMk id="1058" creationId="{E65003FD-5A42-0677-E589-180C04188CA1}"/>
          </ac:grpSpMkLst>
        </pc:grpChg>
        <pc:grpChg chg="mod">
          <ac:chgData name="Ciara Ward" userId="27e9d73091e6fbae" providerId="LiveId" clId="{E6F04E86-75C7-4171-B5FF-BB59BA9D1326}" dt="2024-07-26T11:34:27.191" v="7" actId="2711"/>
          <ac:grpSpMkLst>
            <pc:docMk/>
            <pc:sldMk cId="415263523" sldId="258"/>
            <ac:grpSpMk id="1060" creationId="{61C753FE-BEA0-3E6D-3F41-D3A46CCCC2CA}"/>
          </ac:grpSpMkLst>
        </pc:grpChg>
        <pc:grpChg chg="mod">
          <ac:chgData name="Ciara Ward" userId="27e9d73091e6fbae" providerId="LiveId" clId="{E6F04E86-75C7-4171-B5FF-BB59BA9D1326}" dt="2024-07-26T11:34:27.191" v="7" actId="2711"/>
          <ac:grpSpMkLst>
            <pc:docMk/>
            <pc:sldMk cId="415263523" sldId="258"/>
            <ac:grpSpMk id="1063" creationId="{D5DD5D4D-D1EE-ABFF-1C80-F018A8E05CB2}"/>
          </ac:grpSpMkLst>
        </pc:grpChg>
        <pc:grpChg chg="mod">
          <ac:chgData name="Ciara Ward" userId="27e9d73091e6fbae" providerId="LiveId" clId="{E6F04E86-75C7-4171-B5FF-BB59BA9D1326}" dt="2024-07-26T11:34:27.191" v="7" actId="2711"/>
          <ac:grpSpMkLst>
            <pc:docMk/>
            <pc:sldMk cId="415263523" sldId="258"/>
            <ac:grpSpMk id="1129" creationId="{4929C29D-C05D-1B5E-E619-A4EF166FC054}"/>
          </ac:grpSpMkLst>
        </pc:grpChg>
        <pc:grpChg chg="mod">
          <ac:chgData name="Ciara Ward" userId="27e9d73091e6fbae" providerId="LiveId" clId="{E6F04E86-75C7-4171-B5FF-BB59BA9D1326}" dt="2024-07-26T11:34:27.191" v="7" actId="2711"/>
          <ac:grpSpMkLst>
            <pc:docMk/>
            <pc:sldMk cId="415263523" sldId="258"/>
            <ac:grpSpMk id="1130" creationId="{99CA9DE5-0550-6EAB-C882-97630892C410}"/>
          </ac:grpSpMkLst>
        </pc:grpChg>
        <pc:grpChg chg="mod">
          <ac:chgData name="Ciara Ward" userId="27e9d73091e6fbae" providerId="LiveId" clId="{E6F04E86-75C7-4171-B5FF-BB59BA9D1326}" dt="2024-07-26T11:34:27.191" v="7" actId="2711"/>
          <ac:grpSpMkLst>
            <pc:docMk/>
            <pc:sldMk cId="415263523" sldId="258"/>
            <ac:grpSpMk id="1246" creationId="{3769BD03-9394-7A31-EF30-56D11E155EEE}"/>
          </ac:grpSpMkLst>
        </pc:grpChg>
        <pc:grpChg chg="mod">
          <ac:chgData name="Ciara Ward" userId="27e9d73091e6fbae" providerId="LiveId" clId="{E6F04E86-75C7-4171-B5FF-BB59BA9D1326}" dt="2024-07-26T11:34:27.191" v="7" actId="2711"/>
          <ac:grpSpMkLst>
            <pc:docMk/>
            <pc:sldMk cId="415263523" sldId="258"/>
            <ac:grpSpMk id="1249" creationId="{B9EFC80A-445B-C463-DD7B-FD40C8436F67}"/>
          </ac:grpSpMkLst>
        </pc:grpChg>
        <pc:grpChg chg="mod">
          <ac:chgData name="Ciara Ward" userId="27e9d73091e6fbae" providerId="LiveId" clId="{E6F04E86-75C7-4171-B5FF-BB59BA9D1326}" dt="2024-07-26T11:34:27.191" v="7" actId="2711"/>
          <ac:grpSpMkLst>
            <pc:docMk/>
            <pc:sldMk cId="415263523" sldId="258"/>
            <ac:grpSpMk id="1267" creationId="{8809283A-1D44-C32D-9A35-DF29708B3DA6}"/>
          </ac:grpSpMkLst>
        </pc:grpChg>
        <pc:graphicFrameChg chg="mod">
          <ac:chgData name="Ciara Ward" userId="27e9d73091e6fbae" providerId="LiveId" clId="{E6F04E86-75C7-4171-B5FF-BB59BA9D1326}" dt="2024-07-26T11:34:27.191" v="7" actId="2711"/>
          <ac:graphicFrameMkLst>
            <pc:docMk/>
            <pc:sldMk cId="415263523" sldId="258"/>
            <ac:graphicFrameMk id="216" creationId="{FA09B9E0-EFF8-5C6C-DD98-45B497C44881}"/>
          </ac:graphicFrameMkLst>
        </pc:graphicFrameChg>
        <pc:picChg chg="mod">
          <ac:chgData name="Ciara Ward" userId="27e9d73091e6fbae" providerId="LiveId" clId="{E6F04E86-75C7-4171-B5FF-BB59BA9D1326}" dt="2024-07-26T11:34:27.191" v="7" actId="2711"/>
          <ac:picMkLst>
            <pc:docMk/>
            <pc:sldMk cId="415263523" sldId="258"/>
            <ac:picMk id="4" creationId="{C7396C4C-661B-8408-22F5-0615434A6C37}"/>
          </ac:picMkLst>
        </pc:picChg>
        <pc:picChg chg="mod">
          <ac:chgData name="Ciara Ward" userId="27e9d73091e6fbae" providerId="LiveId" clId="{E6F04E86-75C7-4171-B5FF-BB59BA9D1326}" dt="2024-07-26T11:34:27.191" v="7" actId="2711"/>
          <ac:picMkLst>
            <pc:docMk/>
            <pc:sldMk cId="415263523" sldId="258"/>
            <ac:picMk id="215" creationId="{27602249-0B8E-A779-C91E-C469C3DA7364}"/>
          </ac:picMkLst>
        </pc:picChg>
        <pc:picChg chg="mod">
          <ac:chgData name="Ciara Ward" userId="27e9d73091e6fbae" providerId="LiveId" clId="{E6F04E86-75C7-4171-B5FF-BB59BA9D1326}" dt="2024-07-26T11:34:27.191" v="7" actId="2711"/>
          <ac:picMkLst>
            <pc:docMk/>
            <pc:sldMk cId="415263523" sldId="258"/>
            <ac:picMk id="1227" creationId="{5909D9D6-CA9C-AD9D-3EEA-7C451EB2D994}"/>
          </ac:picMkLst>
        </pc:picChg>
        <pc:picChg chg="mod">
          <ac:chgData name="Ciara Ward" userId="27e9d73091e6fbae" providerId="LiveId" clId="{E6F04E86-75C7-4171-B5FF-BB59BA9D1326}" dt="2024-07-26T11:34:27.191" v="7" actId="2711"/>
          <ac:picMkLst>
            <pc:docMk/>
            <pc:sldMk cId="415263523" sldId="258"/>
            <ac:picMk id="1231" creationId="{CC60DAA6-C28F-BF0B-1491-E6D03D0566E8}"/>
          </ac:picMkLst>
        </pc:picChg>
        <pc:picChg chg="mod">
          <ac:chgData name="Ciara Ward" userId="27e9d73091e6fbae" providerId="LiveId" clId="{E6F04E86-75C7-4171-B5FF-BB59BA9D1326}" dt="2024-07-26T11:34:27.191" v="7" actId="2711"/>
          <ac:picMkLst>
            <pc:docMk/>
            <pc:sldMk cId="415263523" sldId="258"/>
            <ac:picMk id="1234" creationId="{69FC65EE-4BCA-5EF8-D7CE-8E4A3BD02ABD}"/>
          </ac:picMkLst>
        </pc:picChg>
        <pc:cxnChg chg="mod">
          <ac:chgData name="Ciara Ward" userId="27e9d73091e6fbae" providerId="LiveId" clId="{E6F04E86-75C7-4171-B5FF-BB59BA9D1326}" dt="2024-07-26T11:34:27.191" v="7" actId="2711"/>
          <ac:cxnSpMkLst>
            <pc:docMk/>
            <pc:sldMk cId="415263523" sldId="258"/>
            <ac:cxnSpMk id="18" creationId="{0905154F-5774-963A-A81F-FCE4A8C6D57F}"/>
          </ac:cxnSpMkLst>
        </pc:cxnChg>
        <pc:cxnChg chg="mod">
          <ac:chgData name="Ciara Ward" userId="27e9d73091e6fbae" providerId="LiveId" clId="{E6F04E86-75C7-4171-B5FF-BB59BA9D1326}" dt="2024-07-26T11:34:27.191" v="7" actId="2711"/>
          <ac:cxnSpMkLst>
            <pc:docMk/>
            <pc:sldMk cId="415263523" sldId="258"/>
            <ac:cxnSpMk id="61" creationId="{79B25329-AA8E-13C5-491F-4A2B57A10871}"/>
          </ac:cxnSpMkLst>
        </pc:cxnChg>
        <pc:cxnChg chg="mod">
          <ac:chgData name="Ciara Ward" userId="27e9d73091e6fbae" providerId="LiveId" clId="{E6F04E86-75C7-4171-B5FF-BB59BA9D1326}" dt="2024-07-26T11:34:27.191" v="7" actId="2711"/>
          <ac:cxnSpMkLst>
            <pc:docMk/>
            <pc:sldMk cId="415263523" sldId="258"/>
            <ac:cxnSpMk id="192" creationId="{B7E074C2-38B0-BF2F-98B5-1C44EE6A64C4}"/>
          </ac:cxnSpMkLst>
        </pc:cxnChg>
        <pc:cxnChg chg="mod">
          <ac:chgData name="Ciara Ward" userId="27e9d73091e6fbae" providerId="LiveId" clId="{E6F04E86-75C7-4171-B5FF-BB59BA9D1326}" dt="2024-07-26T11:34:27.191" v="7" actId="2711"/>
          <ac:cxnSpMkLst>
            <pc:docMk/>
            <pc:sldMk cId="415263523" sldId="258"/>
            <ac:cxnSpMk id="193" creationId="{4FBED1AD-0E67-F80D-5B88-0A22EA8D7F16}"/>
          </ac:cxnSpMkLst>
        </pc:cxnChg>
        <pc:cxnChg chg="mod">
          <ac:chgData name="Ciara Ward" userId="27e9d73091e6fbae" providerId="LiveId" clId="{E6F04E86-75C7-4171-B5FF-BB59BA9D1326}" dt="2024-07-26T11:34:27.191" v="7" actId="2711"/>
          <ac:cxnSpMkLst>
            <pc:docMk/>
            <pc:sldMk cId="415263523" sldId="258"/>
            <ac:cxnSpMk id="194" creationId="{AAC05AE8-1636-F969-F410-F09B9EFC34CF}"/>
          </ac:cxnSpMkLst>
        </pc:cxnChg>
        <pc:cxnChg chg="mod">
          <ac:chgData name="Ciara Ward" userId="27e9d73091e6fbae" providerId="LiveId" clId="{E6F04E86-75C7-4171-B5FF-BB59BA9D1326}" dt="2024-07-26T11:34:27.191" v="7" actId="2711"/>
          <ac:cxnSpMkLst>
            <pc:docMk/>
            <pc:sldMk cId="415263523" sldId="258"/>
            <ac:cxnSpMk id="1151" creationId="{95F272E7-D73D-C59C-26F4-B7DF05C838BB}"/>
          </ac:cxnSpMkLst>
        </pc:cxnChg>
        <pc:cxnChg chg="mod">
          <ac:chgData name="Ciara Ward" userId="27e9d73091e6fbae" providerId="LiveId" clId="{E6F04E86-75C7-4171-B5FF-BB59BA9D1326}" dt="2024-07-26T11:34:27.191" v="7" actId="2711"/>
          <ac:cxnSpMkLst>
            <pc:docMk/>
            <pc:sldMk cId="415263523" sldId="258"/>
            <ac:cxnSpMk id="1248" creationId="{AB8C62D9-8D33-FB53-E1F8-F84B27D22519}"/>
          </ac:cxnSpMkLst>
        </pc:cxnChg>
        <pc:cxnChg chg="mod">
          <ac:chgData name="Ciara Ward" userId="27e9d73091e6fbae" providerId="LiveId" clId="{E6F04E86-75C7-4171-B5FF-BB59BA9D1326}" dt="2024-07-26T11:34:27.191" v="7" actId="2711"/>
          <ac:cxnSpMkLst>
            <pc:docMk/>
            <pc:sldMk cId="415263523" sldId="258"/>
            <ac:cxnSpMk id="1259" creationId="{72D17A0F-3745-538B-3048-1F65FF3C5098}"/>
          </ac:cxnSpMkLst>
        </pc:cxnChg>
        <pc:cxnChg chg="mod">
          <ac:chgData name="Ciara Ward" userId="27e9d73091e6fbae" providerId="LiveId" clId="{E6F04E86-75C7-4171-B5FF-BB59BA9D1326}" dt="2024-07-26T11:34:27.191" v="7" actId="2711"/>
          <ac:cxnSpMkLst>
            <pc:docMk/>
            <pc:sldMk cId="415263523" sldId="258"/>
            <ac:cxnSpMk id="1260" creationId="{7BB39F3A-2667-BB61-2601-C66FCD26F399}"/>
          </ac:cxnSpMkLst>
        </pc:cxnChg>
        <pc:cxnChg chg="mod">
          <ac:chgData name="Ciara Ward" userId="27e9d73091e6fbae" providerId="LiveId" clId="{E6F04E86-75C7-4171-B5FF-BB59BA9D1326}" dt="2024-07-26T11:34:27.191" v="7" actId="2711"/>
          <ac:cxnSpMkLst>
            <pc:docMk/>
            <pc:sldMk cId="415263523" sldId="258"/>
            <ac:cxnSpMk id="1264" creationId="{D257DF0B-11BE-ED29-77A0-9054C1B5A201}"/>
          </ac:cxnSpMkLst>
        </pc:cxnChg>
        <pc:extLst>
          <p:ext xmlns:p="http://schemas.openxmlformats.org/presentationml/2006/main" uri="{D6D511B9-2390-475A-947B-AFAB55BFBCF1}">
            <pc226:cmChg xmlns:pc226="http://schemas.microsoft.com/office/powerpoint/2022/06/main/command" chg="mod">
              <pc226:chgData name="Ciara Ward" userId="27e9d73091e6fbae" providerId="LiveId" clId="{E6F04E86-75C7-4171-B5FF-BB59BA9D1326}" dt="2024-07-26T11:37:21.609" v="13" actId="20577"/>
              <pc2:cmMkLst xmlns:pc2="http://schemas.microsoft.com/office/powerpoint/2019/9/main/command">
                <pc:docMk/>
                <pc:sldMk cId="415263523" sldId="258"/>
                <pc2:cmMk id="{E946A75F-79FA-4A23-AA30-E39C34212DA4}"/>
              </pc2:cmMkLst>
            </pc226:cmChg>
          </p:ext>
        </pc:ext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qubstudentcloud-my.sharepoint.com/personal/40262172_ads_qub_ac_uk/Documents/Microsoft%20Teams%20Chat%20Files/10%20microA%200.05V%20temp%20map.csv"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852827054034752"/>
          <c:y val="3.5729077359782153E-2"/>
          <c:w val="0.77961146775012558"/>
          <c:h val="0.8085183688425327"/>
        </c:manualLayout>
      </c:layout>
      <c:scatterChart>
        <c:scatterStyle val="smoothMarker"/>
        <c:varyColors val="0"/>
        <c:ser>
          <c:idx val="0"/>
          <c:order val="0"/>
          <c:tx>
            <c:v>Temp plot</c:v>
          </c:tx>
          <c:spPr>
            <a:ln w="19050" cap="rnd">
              <a:solidFill>
                <a:schemeClr val="accent1"/>
              </a:solidFill>
              <a:round/>
            </a:ln>
            <a:effectLst/>
          </c:spPr>
          <c:marker>
            <c:symbol val="none"/>
          </c:marker>
          <c:xVal>
            <c:numRef>
              <c:f>'10 microA 0.05V temp map'!$D:$D</c:f>
              <c:numCache>
                <c:formatCode>General</c:formatCode>
                <c:ptCount val="1048576"/>
                <c:pt idx="0">
                  <c:v>0</c:v>
                </c:pt>
                <c:pt idx="1">
                  <c:v>1.66549745540751E-3</c:v>
                </c:pt>
                <c:pt idx="2">
                  <c:v>6.0177636670448599E-2</c:v>
                </c:pt>
                <c:pt idx="3">
                  <c:v>0.105075989825656</c:v>
                </c:pt>
                <c:pt idx="4">
                  <c:v>0.12259563596758799</c:v>
                </c:pt>
                <c:pt idx="5">
                  <c:v>0.122715348630815</c:v>
                </c:pt>
                <c:pt idx="6">
                  <c:v>0.13191069121934501</c:v>
                </c:pt>
                <c:pt idx="7">
                  <c:v>0.13219257083177499</c:v>
                </c:pt>
                <c:pt idx="8">
                  <c:v>0.191596967022958</c:v>
                </c:pt>
                <c:pt idx="9">
                  <c:v>0.229548506940807</c:v>
                </c:pt>
                <c:pt idx="10">
                  <c:v>0.229680109854909</c:v>
                </c:pt>
                <c:pt idx="11">
                  <c:v>0.229929215396035</c:v>
                </c:pt>
                <c:pt idx="12">
                  <c:v>0.24500061265103698</c:v>
                </c:pt>
                <c:pt idx="13">
                  <c:v>0.24523811970719397</c:v>
                </c:pt>
                <c:pt idx="14">
                  <c:v>0.29777890194763801</c:v>
                </c:pt>
                <c:pt idx="15">
                  <c:v>0.29778250681859603</c:v>
                </c:pt>
                <c:pt idx="16">
                  <c:v>0.29780560243655801</c:v>
                </c:pt>
                <c:pt idx="17">
                  <c:v>0.29886261514509199</c:v>
                </c:pt>
                <c:pt idx="18">
                  <c:v>0.29887927239142997</c:v>
                </c:pt>
                <c:pt idx="19">
                  <c:v>0.30292507118478001</c:v>
                </c:pt>
                <c:pt idx="20">
                  <c:v>0.35374144499067595</c:v>
                </c:pt>
                <c:pt idx="21">
                  <c:v>0.35375386288303001</c:v>
                </c:pt>
                <c:pt idx="22">
                  <c:v>0.36474459148389099</c:v>
                </c:pt>
                <c:pt idx="23">
                  <c:v>0.36832006201780698</c:v>
                </c:pt>
                <c:pt idx="24">
                  <c:v>0.36832405664815898</c:v>
                </c:pt>
                <c:pt idx="25">
                  <c:v>0.36832660814725499</c:v>
                </c:pt>
                <c:pt idx="26">
                  <c:v>0.43760473903894803</c:v>
                </c:pt>
                <c:pt idx="27">
                  <c:v>0.43760776575713101</c:v>
                </c:pt>
                <c:pt idx="28">
                  <c:v>0.43761312388870904</c:v>
                </c:pt>
                <c:pt idx="29">
                  <c:v>0.46027406999068304</c:v>
                </c:pt>
                <c:pt idx="30">
                  <c:v>0.46028323648122199</c:v>
                </c:pt>
                <c:pt idx="31">
                  <c:v>0.52555186414218802</c:v>
                </c:pt>
                <c:pt idx="32">
                  <c:v>0.52555587562343198</c:v>
                </c:pt>
                <c:pt idx="33">
                  <c:v>0.5255617314130091</c:v>
                </c:pt>
                <c:pt idx="34">
                  <c:v>0.55222907771140106</c:v>
                </c:pt>
                <c:pt idx="35">
                  <c:v>0.55223986481519005</c:v>
                </c:pt>
                <c:pt idx="36">
                  <c:v>0.61349898924542801</c:v>
                </c:pt>
                <c:pt idx="37">
                  <c:v>0.61350361439726808</c:v>
                </c:pt>
                <c:pt idx="38">
                  <c:v>0.61350846390505498</c:v>
                </c:pt>
                <c:pt idx="39">
                  <c:v>0.63678221923528899</c:v>
                </c:pt>
                <c:pt idx="40">
                  <c:v>0.63684784365463898</c:v>
                </c:pt>
                <c:pt idx="41">
                  <c:v>0.68963893422693701</c:v>
                </c:pt>
                <c:pt idx="42">
                  <c:v>0.68964219536740601</c:v>
                </c:pt>
                <c:pt idx="43">
                  <c:v>0.689696005118561</c:v>
                </c:pt>
                <c:pt idx="44">
                  <c:v>0.70329072814789406</c:v>
                </c:pt>
                <c:pt idx="45">
                  <c:v>0.70333088867315907</c:v>
                </c:pt>
                <c:pt idx="46">
                  <c:v>0.70370980350603307</c:v>
                </c:pt>
                <c:pt idx="47">
                  <c:v>0.76894158136967994</c:v>
                </c:pt>
                <c:pt idx="48">
                  <c:v>0.76894521751417899</c:v>
                </c:pt>
                <c:pt idx="49">
                  <c:v>0.76981137495343599</c:v>
                </c:pt>
                <c:pt idx="50">
                  <c:v>0.76981393369167905</c:v>
                </c:pt>
                <c:pt idx="51">
                  <c:v>0.77433799287335003</c:v>
                </c:pt>
                <c:pt idx="52">
                  <c:v>0.83222185874155608</c:v>
                </c:pt>
                <c:pt idx="53">
                  <c:v>0.83468335128096605</c:v>
                </c:pt>
                <c:pt idx="54">
                  <c:v>0.83472524509191304</c:v>
                </c:pt>
                <c:pt idx="55">
                  <c:v>0.84657205537333902</c:v>
                </c:pt>
                <c:pt idx="56">
                  <c:v>0.86809721684191798</c:v>
                </c:pt>
                <c:pt idx="57">
                  <c:v>0.89924459699182002</c:v>
                </c:pt>
                <c:pt idx="58">
                  <c:v>0.93166595767905402</c:v>
                </c:pt>
                <c:pt idx="59">
                  <c:v>0.95799651299044797</c:v>
                </c:pt>
                <c:pt idx="60">
                  <c:v>0.98329242279983897</c:v>
                </c:pt>
                <c:pt idx="61">
                  <c:v>1.01674842898907</c:v>
                </c:pt>
                <c:pt idx="62">
                  <c:v>1.06200936316418</c:v>
                </c:pt>
                <c:pt idx="63">
                  <c:v>1.0771458002452201</c:v>
                </c:pt>
                <c:pt idx="64">
                  <c:v>1.0805090280990801</c:v>
                </c:pt>
                <c:pt idx="65">
                  <c:v>1.0841466108045299</c:v>
                </c:pt>
                <c:pt idx="66">
                  <c:v>1.09331892107865</c:v>
                </c:pt>
                <c:pt idx="67">
                  <c:v>1.10101624000238</c:v>
                </c:pt>
                <c:pt idx="68">
                  <c:v>1.14426962720909</c:v>
                </c:pt>
                <c:pt idx="69">
                  <c:v>1.15154479261998</c:v>
                </c:pt>
                <c:pt idx="70">
                  <c:v>1.1600037314938398</c:v>
                </c:pt>
                <c:pt idx="71">
                  <c:v>1.20122985771029</c:v>
                </c:pt>
                <c:pt idx="72">
                  <c:v>1.2077576108021799</c:v>
                </c:pt>
                <c:pt idx="73">
                  <c:v>1.209195175834</c:v>
                </c:pt>
                <c:pt idx="74">
                  <c:v>1.21513876485678</c:v>
                </c:pt>
                <c:pt idx="75">
                  <c:v>1.21944680243141</c:v>
                </c:pt>
                <c:pt idx="76">
                  <c:v>1.22414695923729</c:v>
                </c:pt>
                <c:pt idx="77">
                  <c:v>1.23293985701895</c:v>
                </c:pt>
                <c:pt idx="78">
                  <c:v>1.2687227147311</c:v>
                </c:pt>
                <c:pt idx="79">
                  <c:v>1.2709599035911399</c:v>
                </c:pt>
                <c:pt idx="80">
                  <c:v>1.2791934137804502</c:v>
                </c:pt>
                <c:pt idx="81">
                  <c:v>1.2852049211857499</c:v>
                </c:pt>
                <c:pt idx="82">
                  <c:v>1.28834655307858</c:v>
                </c:pt>
                <c:pt idx="83">
                  <c:v>1.32272420869994</c:v>
                </c:pt>
                <c:pt idx="84">
                  <c:v>1.34352768394099</c:v>
                </c:pt>
                <c:pt idx="85">
                  <c:v>1.3498795442548401</c:v>
                </c:pt>
                <c:pt idx="86">
                  <c:v>1.36296704772807</c:v>
                </c:pt>
                <c:pt idx="87">
                  <c:v>1.37583112439436</c:v>
                </c:pt>
                <c:pt idx="88">
                  <c:v>1.37840264216826</c:v>
                </c:pt>
                <c:pt idx="89">
                  <c:v>1.3987013626451501</c:v>
                </c:pt>
                <c:pt idx="90">
                  <c:v>1.4004460639192</c:v>
                </c:pt>
                <c:pt idx="91">
                  <c:v>1.4005505897513302</c:v>
                </c:pt>
                <c:pt idx="92">
                  <c:v>1.4008633730959901</c:v>
                </c:pt>
                <c:pt idx="93">
                  <c:v>1.40155838619307</c:v>
                </c:pt>
                <c:pt idx="94">
                  <c:v>1.40285242975617</c:v>
                </c:pt>
                <c:pt idx="95">
                  <c:v>1.4035541658650299</c:v>
                </c:pt>
                <c:pt idx="96">
                  <c:v>1.4043904381033001</c:v>
                </c:pt>
                <c:pt idx="97">
                  <c:v>1.4337192842008</c:v>
                </c:pt>
                <c:pt idx="98">
                  <c:v>1.4449611226235699</c:v>
                </c:pt>
                <c:pt idx="99">
                  <c:v>1.4452797277310498</c:v>
                </c:pt>
                <c:pt idx="100">
                  <c:v>1.4839813742130601</c:v>
                </c:pt>
                <c:pt idx="101">
                  <c:v>1.4856546267302999</c:v>
                </c:pt>
                <c:pt idx="102">
                  <c:v>1.4884733588015</c:v>
                </c:pt>
                <c:pt idx="103">
                  <c:v>1.48886747347085</c:v>
                </c:pt>
                <c:pt idx="104">
                  <c:v>1.4891256229701</c:v>
                </c:pt>
                <c:pt idx="105">
                  <c:v>1.49085177770823</c:v>
                </c:pt>
                <c:pt idx="106">
                  <c:v>1.5070749261185599</c:v>
                </c:pt>
                <c:pt idx="107">
                  <c:v>1.50815055700728</c:v>
                </c:pt>
                <c:pt idx="108">
                  <c:v>1.52251856823325</c:v>
                </c:pt>
                <c:pt idx="109">
                  <c:v>1.5234658944008799</c:v>
                </c:pt>
                <c:pt idx="110">
                  <c:v>1.5303945217871999</c:v>
                </c:pt>
                <c:pt idx="111">
                  <c:v>1.53477166252404</c:v>
                </c:pt>
                <c:pt idx="112">
                  <c:v>1.5538840273875001</c:v>
                </c:pt>
                <c:pt idx="113">
                  <c:v>1.5555919713878601</c:v>
                </c:pt>
                <c:pt idx="114">
                  <c:v>1.5641947770519899</c:v>
                </c:pt>
                <c:pt idx="115">
                  <c:v>1.5671406738619902</c:v>
                </c:pt>
                <c:pt idx="116">
                  <c:v>1.5792171590014199</c:v>
                </c:pt>
                <c:pt idx="117">
                  <c:v>1.58708211577179</c:v>
                </c:pt>
                <c:pt idx="118">
                  <c:v>1.5881624981223499</c:v>
                </c:pt>
                <c:pt idx="119">
                  <c:v>1.5920705258021501</c:v>
                </c:pt>
                <c:pt idx="120">
                  <c:v>1.5999999999999901</c:v>
                </c:pt>
                <c:pt idx="121">
                  <c:v>1.6012244363808299</c:v>
                </c:pt>
                <c:pt idx="122">
                  <c:v>1.60162459480653</c:v>
                </c:pt>
                <c:pt idx="123">
                  <c:v>1.6026848844281401</c:v>
                </c:pt>
                <c:pt idx="124">
                  <c:v>1.6033333333333302</c:v>
                </c:pt>
                <c:pt idx="125">
                  <c:v>1.6048858251064499</c:v>
                </c:pt>
                <c:pt idx="126">
                  <c:v>1.60597490818459</c:v>
                </c:pt>
                <c:pt idx="127">
                  <c:v>1.60646196100022</c:v>
                </c:pt>
                <c:pt idx="128">
                  <c:v>1.60666666666666</c:v>
                </c:pt>
                <c:pt idx="129">
                  <c:v>1.6085352337643899</c:v>
                </c:pt>
                <c:pt idx="130">
                  <c:v>1.60975744934269</c:v>
                </c:pt>
                <c:pt idx="131">
                  <c:v>1.6099289253539</c:v>
                </c:pt>
                <c:pt idx="132">
                  <c:v>1.6099999999999901</c:v>
                </c:pt>
                <c:pt idx="133">
                  <c:v>1.6290792119506901</c:v>
                </c:pt>
                <c:pt idx="134">
                  <c:v>1.6349656106380301</c:v>
                </c:pt>
                <c:pt idx="135">
                  <c:v>1.63783055847655</c:v>
                </c:pt>
                <c:pt idx="136">
                  <c:v>1.6446955072856499</c:v>
                </c:pt>
                <c:pt idx="137">
                  <c:v>1.6450539595204701</c:v>
                </c:pt>
                <c:pt idx="138">
                  <c:v>1.64517298469402</c:v>
                </c:pt>
                <c:pt idx="139">
                  <c:v>1.64531976074481</c:v>
                </c:pt>
                <c:pt idx="140">
                  <c:v>1.67178368852625</c:v>
                </c:pt>
                <c:pt idx="141">
                  <c:v>1.6718038243819799</c:v>
                </c:pt>
                <c:pt idx="142">
                  <c:v>1.6785110809168899</c:v>
                </c:pt>
                <c:pt idx="143">
                  <c:v>1.69018334084644</c:v>
                </c:pt>
                <c:pt idx="144">
                  <c:v>1.6902349569981099</c:v>
                </c:pt>
                <c:pt idx="145">
                  <c:v>1.69026332545683</c:v>
                </c:pt>
                <c:pt idx="146">
                  <c:v>1.7023040362427901</c:v>
                </c:pt>
                <c:pt idx="147">
                  <c:v>1.71299379443338</c:v>
                </c:pt>
                <c:pt idx="148">
                  <c:v>1.71421226744199</c:v>
                </c:pt>
                <c:pt idx="149">
                  <c:v>1.71730230387155</c:v>
                </c:pt>
                <c:pt idx="150">
                  <c:v>1.7354528018537001</c:v>
                </c:pt>
                <c:pt idx="151">
                  <c:v>1.7471541456701101</c:v>
                </c:pt>
                <c:pt idx="152">
                  <c:v>1.7586736860481702</c:v>
                </c:pt>
                <c:pt idx="153">
                  <c:v>1.7611206760729001</c:v>
                </c:pt>
                <c:pt idx="154">
                  <c:v>1.76833333333333</c:v>
                </c:pt>
                <c:pt idx="155">
                  <c:v>1.7768725086444799</c:v>
                </c:pt>
                <c:pt idx="156">
                  <c:v>1.7775801726463201</c:v>
                </c:pt>
                <c:pt idx="157">
                  <c:v>1.7776317749478801</c:v>
                </c:pt>
                <c:pt idx="158">
                  <c:v>1.7999999999999901</c:v>
                </c:pt>
                <c:pt idx="159">
                  <c:v>1.8012244363808299</c:v>
                </c:pt>
                <c:pt idx="160">
                  <c:v>1.8016245948065299</c:v>
                </c:pt>
                <c:pt idx="161">
                  <c:v>1.80268488442814</c:v>
                </c:pt>
                <c:pt idx="162">
                  <c:v>1.8033333333333301</c:v>
                </c:pt>
                <c:pt idx="163">
                  <c:v>1.8048858251064501</c:v>
                </c:pt>
                <c:pt idx="164">
                  <c:v>1.8059749081845899</c:v>
                </c:pt>
                <c:pt idx="165">
                  <c:v>1.8064619610002202</c:v>
                </c:pt>
                <c:pt idx="166">
                  <c:v>1.80666666666666</c:v>
                </c:pt>
                <c:pt idx="167">
                  <c:v>1.8085352337643898</c:v>
                </c:pt>
                <c:pt idx="168">
                  <c:v>1.80975744934269</c:v>
                </c:pt>
                <c:pt idx="169">
                  <c:v>1.8099289253538999</c:v>
                </c:pt>
                <c:pt idx="170">
                  <c:v>1.8099999999999901</c:v>
                </c:pt>
                <c:pt idx="171">
                  <c:v>1.82907921195069</c:v>
                </c:pt>
                <c:pt idx="172">
                  <c:v>1.8349656106380301</c:v>
                </c:pt>
                <c:pt idx="173">
                  <c:v>1.8378305584765502</c:v>
                </c:pt>
                <c:pt idx="174">
                  <c:v>1.84554071731197</c:v>
                </c:pt>
                <c:pt idx="175">
                  <c:v>1.8455568382399699</c:v>
                </c:pt>
                <c:pt idx="176">
                  <c:v>1.8455622047945202</c:v>
                </c:pt>
                <c:pt idx="177">
                  <c:v>1.8455679871759101</c:v>
                </c:pt>
                <c:pt idx="178">
                  <c:v>1.8456643812011901</c:v>
                </c:pt>
                <c:pt idx="179">
                  <c:v>1.8731913830475702</c:v>
                </c:pt>
                <c:pt idx="180">
                  <c:v>1.87435937219416</c:v>
                </c:pt>
                <c:pt idx="181">
                  <c:v>1.88967816157063</c:v>
                </c:pt>
                <c:pt idx="182">
                  <c:v>1.8923184130146402</c:v>
                </c:pt>
                <c:pt idx="183">
                  <c:v>1.89390962673438</c:v>
                </c:pt>
                <c:pt idx="184">
                  <c:v>1.9049173875526502</c:v>
                </c:pt>
                <c:pt idx="185">
                  <c:v>1.91387619187167</c:v>
                </c:pt>
                <c:pt idx="186">
                  <c:v>1.91634630586454</c:v>
                </c:pt>
                <c:pt idx="187">
                  <c:v>1.9219872115358301</c:v>
                </c:pt>
                <c:pt idx="188">
                  <c:v>1.9365934723126399</c:v>
                </c:pt>
                <c:pt idx="189">
                  <c:v>1.9470161724290298</c:v>
                </c:pt>
                <c:pt idx="190">
                  <c:v>1.9587603041394801</c:v>
                </c:pt>
                <c:pt idx="191">
                  <c:v>1.9611206760728901</c:v>
                </c:pt>
                <c:pt idx="192">
                  <c:v>1.9683333333333302</c:v>
                </c:pt>
                <c:pt idx="193">
                  <c:v>1.9768725086444798</c:v>
                </c:pt>
                <c:pt idx="194">
                  <c:v>1.97758017264632</c:v>
                </c:pt>
                <c:pt idx="195">
                  <c:v>1.97763177494788</c:v>
                </c:pt>
                <c:pt idx="196">
                  <c:v>2</c:v>
                </c:pt>
                <c:pt idx="197">
                  <c:v>2.0012244363808298</c:v>
                </c:pt>
                <c:pt idx="198">
                  <c:v>2.0016245948065299</c:v>
                </c:pt>
                <c:pt idx="199">
                  <c:v>2.00268488442814</c:v>
                </c:pt>
                <c:pt idx="200">
                  <c:v>2.0033333333333299</c:v>
                </c:pt>
                <c:pt idx="201">
                  <c:v>2.0048858251064501</c:v>
                </c:pt>
                <c:pt idx="202">
                  <c:v>2.0059749081845899</c:v>
                </c:pt>
                <c:pt idx="203">
                  <c:v>2.0064619610002201</c:v>
                </c:pt>
                <c:pt idx="204">
                  <c:v>2.0066666666666597</c:v>
                </c:pt>
                <c:pt idx="205">
                  <c:v>2.0085352337643898</c:v>
                </c:pt>
                <c:pt idx="206">
                  <c:v>2.0097574493426902</c:v>
                </c:pt>
                <c:pt idx="207">
                  <c:v>2.0099289253539001</c:v>
                </c:pt>
                <c:pt idx="208">
                  <c:v>2.00999999999999</c:v>
                </c:pt>
                <c:pt idx="209">
                  <c:v>2.0290792119506902</c:v>
                </c:pt>
                <c:pt idx="210">
                  <c:v>2.0349656106380301</c:v>
                </c:pt>
                <c:pt idx="211">
                  <c:v>2.0378305584765499</c:v>
                </c:pt>
                <c:pt idx="212">
                  <c:v>2.0416522443291201</c:v>
                </c:pt>
                <c:pt idx="213">
                  <c:v>2.04520291577303</c:v>
                </c:pt>
                <c:pt idx="214">
                  <c:v>2.0466165840464501</c:v>
                </c:pt>
                <c:pt idx="215">
                  <c:v>2.0494303555035498</c:v>
                </c:pt>
                <c:pt idx="216">
                  <c:v>2.0748328788711503</c:v>
                </c:pt>
                <c:pt idx="217">
                  <c:v>2.0795179841500797</c:v>
                </c:pt>
                <c:pt idx="218">
                  <c:v>2.0919626647474803</c:v>
                </c:pt>
                <c:pt idx="219">
                  <c:v>2.1021911130014899</c:v>
                </c:pt>
                <c:pt idx="220">
                  <c:v>2.1073230394443598</c:v>
                </c:pt>
                <c:pt idx="221">
                  <c:v>2.1083184751064201</c:v>
                </c:pt>
                <c:pt idx="222">
                  <c:v>2.1090614735503701</c:v>
                </c:pt>
                <c:pt idx="223">
                  <c:v>2.1133050961402802</c:v>
                </c:pt>
                <c:pt idx="224">
                  <c:v>2.1245519288143302</c:v>
                </c:pt>
                <c:pt idx="225">
                  <c:v>2.13801576404517</c:v>
                </c:pt>
                <c:pt idx="226">
                  <c:v>2.1454266355564799</c:v>
                </c:pt>
                <c:pt idx="227">
                  <c:v>2.1585332237241901</c:v>
                </c:pt>
                <c:pt idx="228">
                  <c:v>2.1611206760729003</c:v>
                </c:pt>
                <c:pt idx="229">
                  <c:v>2.1683333333333299</c:v>
                </c:pt>
                <c:pt idx="230">
                  <c:v>2.1768725086444802</c:v>
                </c:pt>
                <c:pt idx="231">
                  <c:v>2.1775801726463202</c:v>
                </c:pt>
                <c:pt idx="232">
                  <c:v>2.17763177494788</c:v>
                </c:pt>
                <c:pt idx="233">
                  <c:v>2.2000000000000002</c:v>
                </c:pt>
                <c:pt idx="234">
                  <c:v>2.20122443638083</c:v>
                </c:pt>
                <c:pt idx="235">
                  <c:v>2.2016245948065296</c:v>
                </c:pt>
                <c:pt idx="236">
                  <c:v>2.2026848844281397</c:v>
                </c:pt>
                <c:pt idx="237">
                  <c:v>2.20333333333333</c:v>
                </c:pt>
                <c:pt idx="238">
                  <c:v>2.2048858251064498</c:v>
                </c:pt>
                <c:pt idx="239">
                  <c:v>2.2059749081845896</c:v>
                </c:pt>
                <c:pt idx="240">
                  <c:v>2.2064619610002199</c:v>
                </c:pt>
                <c:pt idx="241">
                  <c:v>2.2066666666666603</c:v>
                </c:pt>
                <c:pt idx="242">
                  <c:v>2.20853523376439</c:v>
                </c:pt>
                <c:pt idx="243">
                  <c:v>2.2097574493426899</c:v>
                </c:pt>
                <c:pt idx="244">
                  <c:v>2.2099289253538998</c:v>
                </c:pt>
                <c:pt idx="245">
                  <c:v>2.2099999999999902</c:v>
                </c:pt>
                <c:pt idx="246">
                  <c:v>2.2290792119506899</c:v>
                </c:pt>
                <c:pt idx="247">
                  <c:v>2.2349656106380298</c:v>
                </c:pt>
                <c:pt idx="248">
                  <c:v>2.2378305584765497</c:v>
                </c:pt>
                <c:pt idx="249">
                  <c:v>2.2446846295079901</c:v>
                </c:pt>
                <c:pt idx="250">
                  <c:v>2.2450505504886302</c:v>
                </c:pt>
                <c:pt idx="251">
                  <c:v>2.2451720619447402</c:v>
                </c:pt>
                <c:pt idx="252">
                  <c:v>2.2453210655955398</c:v>
                </c:pt>
                <c:pt idx="253">
                  <c:v>2.2604474230856999</c:v>
                </c:pt>
                <c:pt idx="254">
                  <c:v>2.27173709710741</c:v>
                </c:pt>
                <c:pt idx="255">
                  <c:v>2.27181281714113</c:v>
                </c:pt>
                <c:pt idx="256">
                  <c:v>2.2898646680527599</c:v>
                </c:pt>
                <c:pt idx="257">
                  <c:v>2.2901544454759901</c:v>
                </c:pt>
                <c:pt idx="258">
                  <c:v>2.2903136846258199</c:v>
                </c:pt>
                <c:pt idx="259">
                  <c:v>2.30216038979753</c:v>
                </c:pt>
                <c:pt idx="260">
                  <c:v>2.31273610812223</c:v>
                </c:pt>
                <c:pt idx="261">
                  <c:v>2.3140663862322</c:v>
                </c:pt>
                <c:pt idx="262">
                  <c:v>2.31743509688858</c:v>
                </c:pt>
                <c:pt idx="263">
                  <c:v>2.33539371585944</c:v>
                </c:pt>
                <c:pt idx="264">
                  <c:v>2.34708617227817</c:v>
                </c:pt>
                <c:pt idx="265">
                  <c:v>2.3586742974137302</c:v>
                </c:pt>
                <c:pt idx="266">
                  <c:v>2.3611206760729</c:v>
                </c:pt>
                <c:pt idx="267">
                  <c:v>2.3683333333333296</c:v>
                </c:pt>
                <c:pt idx="268">
                  <c:v>2.37687250864448</c:v>
                </c:pt>
                <c:pt idx="269">
                  <c:v>2.3775801726463199</c:v>
                </c:pt>
                <c:pt idx="270">
                  <c:v>2.3776317749478797</c:v>
                </c:pt>
                <c:pt idx="271">
                  <c:v>2.4</c:v>
                </c:pt>
                <c:pt idx="272">
                  <c:v>2.4012244363808302</c:v>
                </c:pt>
                <c:pt idx="273">
                  <c:v>2.4016245948065298</c:v>
                </c:pt>
                <c:pt idx="274">
                  <c:v>2.4026848844281399</c:v>
                </c:pt>
                <c:pt idx="275">
                  <c:v>2.4033333333333298</c:v>
                </c:pt>
                <c:pt idx="276">
                  <c:v>2.40488582510645</c:v>
                </c:pt>
                <c:pt idx="277">
                  <c:v>2.4059749081845898</c:v>
                </c:pt>
                <c:pt idx="278">
                  <c:v>2.40646196100022</c:v>
                </c:pt>
                <c:pt idx="279">
                  <c:v>2.4066666666666601</c:v>
                </c:pt>
                <c:pt idx="280">
                  <c:v>2.4085352337643897</c:v>
                </c:pt>
                <c:pt idx="281">
                  <c:v>2.4097574493426901</c:v>
                </c:pt>
                <c:pt idx="282">
                  <c:v>2.4099289253539</c:v>
                </c:pt>
                <c:pt idx="283">
                  <c:v>2.4099999999999899</c:v>
                </c:pt>
                <c:pt idx="284">
                  <c:v>2.4290792119506901</c:v>
                </c:pt>
                <c:pt idx="285">
                  <c:v>2.43496561063803</c:v>
                </c:pt>
                <c:pt idx="286">
                  <c:v>2.4378305584765498</c:v>
                </c:pt>
                <c:pt idx="287">
                  <c:v>2.4401832682603901</c:v>
                </c:pt>
                <c:pt idx="288">
                  <c:v>2.4449619388969301</c:v>
                </c:pt>
                <c:pt idx="289">
                  <c:v>2.4494594885993601</c:v>
                </c:pt>
                <c:pt idx="290">
                  <c:v>2.4595918486923001</c:v>
                </c:pt>
                <c:pt idx="291">
                  <c:v>2.4709447504565301</c:v>
                </c:pt>
                <c:pt idx="292">
                  <c:v>2.4730453072731797</c:v>
                </c:pt>
                <c:pt idx="293">
                  <c:v>2.4759877906818302</c:v>
                </c:pt>
                <c:pt idx="294">
                  <c:v>2.48571948241826</c:v>
                </c:pt>
                <c:pt idx="295">
                  <c:v>2.4975726042699797</c:v>
                </c:pt>
                <c:pt idx="296">
                  <c:v>2.5007508517873096</c:v>
                </c:pt>
                <c:pt idx="297">
                  <c:v>2.5051625134996596</c:v>
                </c:pt>
                <c:pt idx="298">
                  <c:v>2.5161928078481401</c:v>
                </c:pt>
                <c:pt idx="299">
                  <c:v>2.5257302583818699</c:v>
                </c:pt>
                <c:pt idx="300">
                  <c:v>2.5347618430247998</c:v>
                </c:pt>
                <c:pt idx="301">
                  <c:v>2.5522740481303501</c:v>
                </c:pt>
                <c:pt idx="302">
                  <c:v>2.5575996690103699</c:v>
                </c:pt>
                <c:pt idx="303">
                  <c:v>2.55891888133233</c:v>
                </c:pt>
                <c:pt idx="304">
                  <c:v>2.5611206760729002</c:v>
                </c:pt>
                <c:pt idx="305">
                  <c:v>2.5683333333333298</c:v>
                </c:pt>
                <c:pt idx="306">
                  <c:v>2.5768725086444801</c:v>
                </c:pt>
                <c:pt idx="307">
                  <c:v>2.5775801726463201</c:v>
                </c:pt>
                <c:pt idx="308">
                  <c:v>2.5776317749478799</c:v>
                </c:pt>
                <c:pt idx="309">
                  <c:v>2.6</c:v>
                </c:pt>
                <c:pt idx="310">
                  <c:v>2.6012244363808299</c:v>
                </c:pt>
                <c:pt idx="311">
                  <c:v>2.60162459480653</c:v>
                </c:pt>
                <c:pt idx="312">
                  <c:v>2.6026848844281401</c:v>
                </c:pt>
                <c:pt idx="313">
                  <c:v>2.6033333333333299</c:v>
                </c:pt>
                <c:pt idx="314">
                  <c:v>2.6048858251064497</c:v>
                </c:pt>
                <c:pt idx="315">
                  <c:v>2.60597490818459</c:v>
                </c:pt>
                <c:pt idx="316">
                  <c:v>2.6064619610002202</c:v>
                </c:pt>
                <c:pt idx="317">
                  <c:v>2.6066666666666602</c:v>
                </c:pt>
                <c:pt idx="318">
                  <c:v>2.6085352337643899</c:v>
                </c:pt>
                <c:pt idx="319">
                  <c:v>2.6097574493426903</c:v>
                </c:pt>
                <c:pt idx="320">
                  <c:v>2.6099289253539002</c:v>
                </c:pt>
                <c:pt idx="321">
                  <c:v>2.6099999999999901</c:v>
                </c:pt>
                <c:pt idx="322">
                  <c:v>2.6290792119506898</c:v>
                </c:pt>
                <c:pt idx="323">
                  <c:v>2.6349656106380297</c:v>
                </c:pt>
                <c:pt idx="324">
                  <c:v>2.63783055847655</c:v>
                </c:pt>
                <c:pt idx="325">
                  <c:v>2.6455625384744397</c:v>
                </c:pt>
                <c:pt idx="326">
                  <c:v>2.6457095039228404</c:v>
                </c:pt>
                <c:pt idx="327">
                  <c:v>2.6459167140603701</c:v>
                </c:pt>
                <c:pt idx="328">
                  <c:v>2.67344173616116</c:v>
                </c:pt>
                <c:pt idx="329">
                  <c:v>2.67416615967764</c:v>
                </c:pt>
                <c:pt idx="330">
                  <c:v>2.6916448002342901</c:v>
                </c:pt>
                <c:pt idx="331">
                  <c:v>2.6933204790439897</c:v>
                </c:pt>
                <c:pt idx="332">
                  <c:v>2.6942923148108098</c:v>
                </c:pt>
                <c:pt idx="333">
                  <c:v>2.7053836794102097</c:v>
                </c:pt>
                <c:pt idx="334">
                  <c:v>2.71429072547379</c:v>
                </c:pt>
                <c:pt idx="335">
                  <c:v>2.71617286860472</c:v>
                </c:pt>
                <c:pt idx="336">
                  <c:v>2.7206687958831397</c:v>
                </c:pt>
                <c:pt idx="337">
                  <c:v>2.7367980492697903</c:v>
                </c:pt>
                <c:pt idx="338">
                  <c:v>2.74726567542776</c:v>
                </c:pt>
                <c:pt idx="339">
                  <c:v>2.7587555832014101</c:v>
                </c:pt>
                <c:pt idx="340">
                  <c:v>2.7611206760728999</c:v>
                </c:pt>
                <c:pt idx="341">
                  <c:v>2.76833333333333</c:v>
                </c:pt>
                <c:pt idx="342">
                  <c:v>2.7768725086444803</c:v>
                </c:pt>
                <c:pt idx="343">
                  <c:v>2.7775801726463203</c:v>
                </c:pt>
                <c:pt idx="344">
                  <c:v>2.7776317749478801</c:v>
                </c:pt>
                <c:pt idx="345">
                  <c:v>2.8</c:v>
                </c:pt>
                <c:pt idx="346">
                  <c:v>2.8012244363808301</c:v>
                </c:pt>
                <c:pt idx="347">
                  <c:v>2.8016245948065297</c:v>
                </c:pt>
                <c:pt idx="348">
                  <c:v>2.8026848844281398</c:v>
                </c:pt>
                <c:pt idx="349">
                  <c:v>2.8033333333333297</c:v>
                </c:pt>
                <c:pt idx="350">
                  <c:v>2.8048858251064499</c:v>
                </c:pt>
                <c:pt idx="351">
                  <c:v>2.8059749081845897</c:v>
                </c:pt>
                <c:pt idx="352">
                  <c:v>2.8064619610002199</c:v>
                </c:pt>
                <c:pt idx="353">
                  <c:v>2.80666666666666</c:v>
                </c:pt>
                <c:pt idx="354">
                  <c:v>2.8085352337643901</c:v>
                </c:pt>
                <c:pt idx="355">
                  <c:v>2.80975744934269</c:v>
                </c:pt>
                <c:pt idx="356">
                  <c:v>2.8099289253538999</c:v>
                </c:pt>
                <c:pt idx="357">
                  <c:v>2.81</c:v>
                </c:pt>
                <c:pt idx="358">
                  <c:v>2.82907921195069</c:v>
                </c:pt>
                <c:pt idx="359">
                  <c:v>2.8349656106380299</c:v>
                </c:pt>
                <c:pt idx="360">
                  <c:v>2.8378305584765497</c:v>
                </c:pt>
                <c:pt idx="361">
                  <c:v>2.84476446784385</c:v>
                </c:pt>
                <c:pt idx="362">
                  <c:v>2.84508321230585</c:v>
                </c:pt>
                <c:pt idx="363">
                  <c:v>2.84519045188248</c:v>
                </c:pt>
                <c:pt idx="364">
                  <c:v>2.8453191524667099</c:v>
                </c:pt>
                <c:pt idx="365">
                  <c:v>2.85651996485791</c:v>
                </c:pt>
                <c:pt idx="366">
                  <c:v>2.8717136901595999</c:v>
                </c:pt>
                <c:pt idx="367">
                  <c:v>2.8718324421766401</c:v>
                </c:pt>
                <c:pt idx="368">
                  <c:v>2.8898560136683602</c:v>
                </c:pt>
                <c:pt idx="369">
                  <c:v>2.89023905454146</c:v>
                </c:pt>
                <c:pt idx="370">
                  <c:v>2.8904500740903001</c:v>
                </c:pt>
                <c:pt idx="371">
                  <c:v>2.9021187502164199</c:v>
                </c:pt>
                <c:pt idx="372">
                  <c:v>2.91254991105692</c:v>
                </c:pt>
                <c:pt idx="373">
                  <c:v>2.9139182804676502</c:v>
                </c:pt>
                <c:pt idx="374">
                  <c:v>2.9173751129829504</c:v>
                </c:pt>
                <c:pt idx="375">
                  <c:v>2.93537504951632</c:v>
                </c:pt>
                <c:pt idx="376">
                  <c:v>2.94701740701433</c:v>
                </c:pt>
                <c:pt idx="377">
                  <c:v>2.9586628904638599</c:v>
                </c:pt>
                <c:pt idx="378">
                  <c:v>2.9611206760729001</c:v>
                </c:pt>
                <c:pt idx="379">
                  <c:v>2.9683333333333297</c:v>
                </c:pt>
                <c:pt idx="380">
                  <c:v>2.9768725086444801</c:v>
                </c:pt>
                <c:pt idx="381">
                  <c:v>2.97758017264632</c:v>
                </c:pt>
                <c:pt idx="382">
                  <c:v>2.9776317749478798</c:v>
                </c:pt>
                <c:pt idx="383">
                  <c:v>2.9999999999999898</c:v>
                </c:pt>
                <c:pt idx="384">
                  <c:v>3.0012244363808298</c:v>
                </c:pt>
                <c:pt idx="385">
                  <c:v>3.0016245948065299</c:v>
                </c:pt>
                <c:pt idx="386">
                  <c:v>3.00268488442814</c:v>
                </c:pt>
                <c:pt idx="387">
                  <c:v>3.0033333333333299</c:v>
                </c:pt>
                <c:pt idx="388">
                  <c:v>3.0048858251064496</c:v>
                </c:pt>
                <c:pt idx="389">
                  <c:v>3.0059749081845899</c:v>
                </c:pt>
                <c:pt idx="390">
                  <c:v>3.0064619610002201</c:v>
                </c:pt>
                <c:pt idx="391">
                  <c:v>3.0066666666666602</c:v>
                </c:pt>
                <c:pt idx="392">
                  <c:v>3.0085352337643898</c:v>
                </c:pt>
                <c:pt idx="393">
                  <c:v>3.0097574493426902</c:v>
                </c:pt>
                <c:pt idx="394">
                  <c:v>3.0099289253539001</c:v>
                </c:pt>
                <c:pt idx="395">
                  <c:v>3.00999999999999</c:v>
                </c:pt>
                <c:pt idx="396">
                  <c:v>3.0290792119506902</c:v>
                </c:pt>
                <c:pt idx="397">
                  <c:v>3.0349656106380296</c:v>
                </c:pt>
                <c:pt idx="398">
                  <c:v>3.0378305584765499</c:v>
                </c:pt>
                <c:pt idx="399">
                  <c:v>3.0403048160935802</c:v>
                </c:pt>
                <c:pt idx="400">
                  <c:v>3.0452914884597497</c:v>
                </c:pt>
                <c:pt idx="401">
                  <c:v>3.0499839142026497</c:v>
                </c:pt>
                <c:pt idx="402">
                  <c:v>3.06040028983442</c:v>
                </c:pt>
                <c:pt idx="403">
                  <c:v>3.0721483511254699</c:v>
                </c:pt>
                <c:pt idx="404">
                  <c:v>3.0742747901732201</c:v>
                </c:pt>
                <c:pt idx="405">
                  <c:v>3.0768126609559099</c:v>
                </c:pt>
                <c:pt idx="406">
                  <c:v>3.0873782541132999</c:v>
                </c:pt>
                <c:pt idx="407">
                  <c:v>3.1013162270124197</c:v>
                </c:pt>
                <c:pt idx="408">
                  <c:v>3.10290802920222</c:v>
                </c:pt>
                <c:pt idx="409">
                  <c:v>3.1051519051913603</c:v>
                </c:pt>
                <c:pt idx="410">
                  <c:v>3.1177932426025299</c:v>
                </c:pt>
                <c:pt idx="411">
                  <c:v>3.1276279597093297</c:v>
                </c:pt>
                <c:pt idx="412">
                  <c:v>3.1357254561072399</c:v>
                </c:pt>
                <c:pt idx="413">
                  <c:v>3.1526386217738498</c:v>
                </c:pt>
                <c:pt idx="414">
                  <c:v>3.15763303362814</c:v>
                </c:pt>
                <c:pt idx="415">
                  <c:v>3.1589699115282701</c:v>
                </c:pt>
                <c:pt idx="416">
                  <c:v>3.1611206760729003</c:v>
                </c:pt>
                <c:pt idx="417">
                  <c:v>3.1683333333333299</c:v>
                </c:pt>
                <c:pt idx="418">
                  <c:v>3.1768725086444802</c:v>
                </c:pt>
                <c:pt idx="419">
                  <c:v>3.1775801726463202</c:v>
                </c:pt>
                <c:pt idx="420">
                  <c:v>3.17763177494788</c:v>
                </c:pt>
                <c:pt idx="421">
                  <c:v>3.2</c:v>
                </c:pt>
                <c:pt idx="422">
                  <c:v>3.20122443638083</c:v>
                </c:pt>
                <c:pt idx="423">
                  <c:v>3.2016245948065296</c:v>
                </c:pt>
                <c:pt idx="424">
                  <c:v>3.2026848844281397</c:v>
                </c:pt>
                <c:pt idx="425">
                  <c:v>3.20333333333333</c:v>
                </c:pt>
                <c:pt idx="426">
                  <c:v>3.2048858251064498</c:v>
                </c:pt>
                <c:pt idx="427">
                  <c:v>3.2059749081845896</c:v>
                </c:pt>
                <c:pt idx="428">
                  <c:v>3.2064619610002199</c:v>
                </c:pt>
                <c:pt idx="429">
                  <c:v>3.2066666666666603</c:v>
                </c:pt>
                <c:pt idx="430">
                  <c:v>3.20853523376439</c:v>
                </c:pt>
                <c:pt idx="431">
                  <c:v>3.2097574493426899</c:v>
                </c:pt>
                <c:pt idx="432">
                  <c:v>3.2099289253538998</c:v>
                </c:pt>
                <c:pt idx="433">
                  <c:v>3.21</c:v>
                </c:pt>
                <c:pt idx="434">
                  <c:v>3.2290792119506899</c:v>
                </c:pt>
                <c:pt idx="435">
                  <c:v>3.2349656106380298</c:v>
                </c:pt>
                <c:pt idx="436">
                  <c:v>3.2378305584765497</c:v>
                </c:pt>
                <c:pt idx="437">
                  <c:v>3.24550952805075</c:v>
                </c:pt>
                <c:pt idx="438">
                  <c:v>3.2455824945792302</c:v>
                </c:pt>
                <c:pt idx="439">
                  <c:v>3.2456843778758597</c:v>
                </c:pt>
                <c:pt idx="440">
                  <c:v>3.2728419556991497</c:v>
                </c:pt>
                <c:pt idx="441">
                  <c:v>3.2736659688127903</c:v>
                </c:pt>
                <c:pt idx="442">
                  <c:v>3.2902485688240701</c:v>
                </c:pt>
                <c:pt idx="443">
                  <c:v>3.2921654189307099</c:v>
                </c:pt>
                <c:pt idx="444">
                  <c:v>3.2932691741382198</c:v>
                </c:pt>
                <c:pt idx="445">
                  <c:v>3.3041737107510198</c:v>
                </c:pt>
                <c:pt idx="446">
                  <c:v>3.3133074453274598</c:v>
                </c:pt>
                <c:pt idx="447">
                  <c:v>3.3153590922642202</c:v>
                </c:pt>
                <c:pt idx="448">
                  <c:v>3.3202788170290503</c:v>
                </c:pt>
                <c:pt idx="449">
                  <c:v>3.3362860726877104</c:v>
                </c:pt>
                <c:pt idx="450">
                  <c:v>3.3470297843192003</c:v>
                </c:pt>
                <c:pt idx="451">
                  <c:v>3.3587497583696901</c:v>
                </c:pt>
                <c:pt idx="452">
                  <c:v>3.3611206760728902</c:v>
                </c:pt>
                <c:pt idx="453">
                  <c:v>3.3683333333333296</c:v>
                </c:pt>
                <c:pt idx="454">
                  <c:v>3.37687250864448</c:v>
                </c:pt>
                <c:pt idx="455">
                  <c:v>3.3775801726463199</c:v>
                </c:pt>
                <c:pt idx="456">
                  <c:v>3.3776317749478797</c:v>
                </c:pt>
                <c:pt idx="457">
                  <c:v>3.3999999999999901</c:v>
                </c:pt>
                <c:pt idx="458">
                  <c:v>3.4012244363808302</c:v>
                </c:pt>
                <c:pt idx="459">
                  <c:v>3.4016245948065298</c:v>
                </c:pt>
                <c:pt idx="460">
                  <c:v>3.4026848844281399</c:v>
                </c:pt>
                <c:pt idx="461">
                  <c:v>3.4033333333333298</c:v>
                </c:pt>
                <c:pt idx="462">
                  <c:v>3.40488582510645</c:v>
                </c:pt>
                <c:pt idx="463">
                  <c:v>3.4059749081845898</c:v>
                </c:pt>
                <c:pt idx="464">
                  <c:v>3.40646196100022</c:v>
                </c:pt>
                <c:pt idx="465">
                  <c:v>3.4066666666666601</c:v>
                </c:pt>
                <c:pt idx="466">
                  <c:v>3.4085352337643897</c:v>
                </c:pt>
                <c:pt idx="467">
                  <c:v>3.4097574493426901</c:v>
                </c:pt>
                <c:pt idx="468">
                  <c:v>3.4099289253539102</c:v>
                </c:pt>
                <c:pt idx="469">
                  <c:v>3.4099999999999899</c:v>
                </c:pt>
                <c:pt idx="470">
                  <c:v>3.4290792119506901</c:v>
                </c:pt>
                <c:pt idx="471">
                  <c:v>3.43496561063803</c:v>
                </c:pt>
                <c:pt idx="472">
                  <c:v>3.4378305584765498</c:v>
                </c:pt>
                <c:pt idx="473">
                  <c:v>3.4454386411073603</c:v>
                </c:pt>
                <c:pt idx="474">
                  <c:v>3.4455255946247698</c:v>
                </c:pt>
                <c:pt idx="475">
                  <c:v>3.4455544898146599</c:v>
                </c:pt>
                <c:pt idx="476">
                  <c:v>3.4455821529284099</c:v>
                </c:pt>
                <c:pt idx="477">
                  <c:v>3.44569841036706</c:v>
                </c:pt>
                <c:pt idx="478">
                  <c:v>3.4744934977534401</c:v>
                </c:pt>
                <c:pt idx="479">
                  <c:v>3.4801950656077203</c:v>
                </c:pt>
                <c:pt idx="480">
                  <c:v>3.4842045607292698</c:v>
                </c:pt>
                <c:pt idx="481">
                  <c:v>3.49336698534368</c:v>
                </c:pt>
                <c:pt idx="482">
                  <c:v>3.5003570547824503</c:v>
                </c:pt>
                <c:pt idx="483">
                  <c:v>3.5077042267446301</c:v>
                </c:pt>
                <c:pt idx="484">
                  <c:v>3.5130868695283497</c:v>
                </c:pt>
                <c:pt idx="485">
                  <c:v>3.51948410693005</c:v>
                </c:pt>
                <c:pt idx="486">
                  <c:v>3.53066973673269</c:v>
                </c:pt>
                <c:pt idx="487">
                  <c:v>3.5377426431861099</c:v>
                </c:pt>
                <c:pt idx="488">
                  <c:v>3.5453480490009199</c:v>
                </c:pt>
                <c:pt idx="489">
                  <c:v>3.5587681960338799</c:v>
                </c:pt>
                <c:pt idx="490">
                  <c:v>3.5611206760729002</c:v>
                </c:pt>
                <c:pt idx="491">
                  <c:v>3.5683333333333298</c:v>
                </c:pt>
                <c:pt idx="492">
                  <c:v>3.5768725086444801</c:v>
                </c:pt>
                <c:pt idx="493">
                  <c:v>3.5775801726463201</c:v>
                </c:pt>
                <c:pt idx="494">
                  <c:v>3.5776317749478799</c:v>
                </c:pt>
                <c:pt idx="495">
                  <c:v>3.5999999999999899</c:v>
                </c:pt>
                <c:pt idx="496">
                  <c:v>3.6012244363808299</c:v>
                </c:pt>
                <c:pt idx="497">
                  <c:v>3.60162459480653</c:v>
                </c:pt>
                <c:pt idx="498">
                  <c:v>3.6026848844281401</c:v>
                </c:pt>
                <c:pt idx="499">
                  <c:v>3.6033333333333299</c:v>
                </c:pt>
                <c:pt idx="500">
                  <c:v>3.6048858251064497</c:v>
                </c:pt>
                <c:pt idx="501">
                  <c:v>3.60597490818459</c:v>
                </c:pt>
                <c:pt idx="502">
                  <c:v>3.6064619610002202</c:v>
                </c:pt>
                <c:pt idx="503">
                  <c:v>3.6066666666666602</c:v>
                </c:pt>
                <c:pt idx="504">
                  <c:v>3.6085352337643899</c:v>
                </c:pt>
                <c:pt idx="505">
                  <c:v>3.6097574493426903</c:v>
                </c:pt>
                <c:pt idx="506">
                  <c:v>3.6099289253539002</c:v>
                </c:pt>
                <c:pt idx="507">
                  <c:v>3.6099999999999901</c:v>
                </c:pt>
                <c:pt idx="508">
                  <c:v>3.6290792119506898</c:v>
                </c:pt>
                <c:pt idx="509">
                  <c:v>3.6349656106380297</c:v>
                </c:pt>
                <c:pt idx="510">
                  <c:v>3.63783055847655</c:v>
                </c:pt>
                <c:pt idx="511">
                  <c:v>3.6453866905529599</c:v>
                </c:pt>
                <c:pt idx="512">
                  <c:v>3.6459057854990502</c:v>
                </c:pt>
                <c:pt idx="513">
                  <c:v>3.6466797291439104</c:v>
                </c:pt>
                <c:pt idx="514">
                  <c:v>3.6734730352418703</c:v>
                </c:pt>
                <c:pt idx="515">
                  <c:v>3.6744323895284601</c:v>
                </c:pt>
                <c:pt idx="516">
                  <c:v>3.69231501715739</c:v>
                </c:pt>
                <c:pt idx="517">
                  <c:v>3.6944278293984798</c:v>
                </c:pt>
                <c:pt idx="518">
                  <c:v>3.6956802909879598</c:v>
                </c:pt>
                <c:pt idx="519">
                  <c:v>3.7054816542835702</c:v>
                </c:pt>
                <c:pt idx="520">
                  <c:v>3.7133212456479598</c:v>
                </c:pt>
                <c:pt idx="521">
                  <c:v>3.7153517931995403</c:v>
                </c:pt>
                <c:pt idx="522">
                  <c:v>3.72010967119289</c:v>
                </c:pt>
                <c:pt idx="523">
                  <c:v>3.7368329683014001</c:v>
                </c:pt>
                <c:pt idx="524">
                  <c:v>3.7468176669030901</c:v>
                </c:pt>
                <c:pt idx="525">
                  <c:v>3.7586779105165902</c:v>
                </c:pt>
                <c:pt idx="526">
                  <c:v>3.7611206760728901</c:v>
                </c:pt>
                <c:pt idx="527">
                  <c:v>3.76833333333333</c:v>
                </c:pt>
                <c:pt idx="528">
                  <c:v>3.7768725086444803</c:v>
                </c:pt>
                <c:pt idx="529">
                  <c:v>3.7775801726463203</c:v>
                </c:pt>
                <c:pt idx="530">
                  <c:v>3.7776317749478801</c:v>
                </c:pt>
                <c:pt idx="531">
                  <c:v>3.7999999999999901</c:v>
                </c:pt>
                <c:pt idx="532">
                  <c:v>3.8012244363808301</c:v>
                </c:pt>
                <c:pt idx="533">
                  <c:v>3.8016245948065297</c:v>
                </c:pt>
                <c:pt idx="534">
                  <c:v>3.8026848844281398</c:v>
                </c:pt>
                <c:pt idx="535">
                  <c:v>3.8033333333333297</c:v>
                </c:pt>
                <c:pt idx="536">
                  <c:v>3.8048858251064499</c:v>
                </c:pt>
                <c:pt idx="537">
                  <c:v>3.8059749081845897</c:v>
                </c:pt>
                <c:pt idx="538">
                  <c:v>3.8064619610002199</c:v>
                </c:pt>
                <c:pt idx="539">
                  <c:v>3.80666666666666</c:v>
                </c:pt>
                <c:pt idx="540">
                  <c:v>3.8085352337643901</c:v>
                </c:pt>
                <c:pt idx="541">
                  <c:v>3.80975744934269</c:v>
                </c:pt>
                <c:pt idx="542">
                  <c:v>3.8099289253538999</c:v>
                </c:pt>
                <c:pt idx="543">
                  <c:v>3.8099999999999898</c:v>
                </c:pt>
                <c:pt idx="544">
                  <c:v>3.82907921195069</c:v>
                </c:pt>
                <c:pt idx="545">
                  <c:v>3.8349656106380299</c:v>
                </c:pt>
                <c:pt idx="546">
                  <c:v>3.8378305584765497</c:v>
                </c:pt>
                <c:pt idx="547">
                  <c:v>3.8453269298680697</c:v>
                </c:pt>
                <c:pt idx="548">
                  <c:v>3.8459233751712998</c:v>
                </c:pt>
                <c:pt idx="549">
                  <c:v>3.8469815502559999</c:v>
                </c:pt>
                <c:pt idx="550">
                  <c:v>3.8737161749169298</c:v>
                </c:pt>
                <c:pt idx="551">
                  <c:v>3.8776001676121501</c:v>
                </c:pt>
                <c:pt idx="552">
                  <c:v>3.88836674680981</c:v>
                </c:pt>
                <c:pt idx="553">
                  <c:v>3.8963299452817499</c:v>
                </c:pt>
                <c:pt idx="554">
                  <c:v>3.90056524825299</c:v>
                </c:pt>
                <c:pt idx="555">
                  <c:v>3.9059886940541801</c:v>
                </c:pt>
                <c:pt idx="556">
                  <c:v>3.9103357941536401</c:v>
                </c:pt>
                <c:pt idx="557">
                  <c:v>3.9144621311391603</c:v>
                </c:pt>
                <c:pt idx="558">
                  <c:v>3.9247882493738597</c:v>
                </c:pt>
                <c:pt idx="559">
                  <c:v>3.9370444087660297</c:v>
                </c:pt>
                <c:pt idx="560">
                  <c:v>3.94592863697966</c:v>
                </c:pt>
                <c:pt idx="561">
                  <c:v>3.9586828589543601</c:v>
                </c:pt>
                <c:pt idx="562">
                  <c:v>3.9611206760729001</c:v>
                </c:pt>
                <c:pt idx="563">
                  <c:v>3.9683333333333297</c:v>
                </c:pt>
                <c:pt idx="564">
                  <c:v>3.9768725086444801</c:v>
                </c:pt>
                <c:pt idx="565">
                  <c:v>3.97758017264632</c:v>
                </c:pt>
                <c:pt idx="566">
                  <c:v>3.9776317749478798</c:v>
                </c:pt>
                <c:pt idx="567">
                  <c:v>4</c:v>
                </c:pt>
                <c:pt idx="568">
                  <c:v>4.0012244363808298</c:v>
                </c:pt>
                <c:pt idx="569">
                  <c:v>4.0016245948065299</c:v>
                </c:pt>
                <c:pt idx="570">
                  <c:v>4.00268488442814</c:v>
                </c:pt>
                <c:pt idx="571">
                  <c:v>4.0033333333333294</c:v>
                </c:pt>
                <c:pt idx="572">
                  <c:v>4.0048858251064496</c:v>
                </c:pt>
                <c:pt idx="573">
                  <c:v>4.0059749081845899</c:v>
                </c:pt>
                <c:pt idx="574">
                  <c:v>4.0064619610002197</c:v>
                </c:pt>
                <c:pt idx="575">
                  <c:v>4.0066666666666597</c:v>
                </c:pt>
                <c:pt idx="576">
                  <c:v>4.0085352337643902</c:v>
                </c:pt>
                <c:pt idx="577">
                  <c:v>4.0097574493426897</c:v>
                </c:pt>
                <c:pt idx="578">
                  <c:v>4.0099289253538997</c:v>
                </c:pt>
                <c:pt idx="579">
                  <c:v>4.00999999999999</c:v>
                </c:pt>
                <c:pt idx="580">
                  <c:v>4.0290792119506902</c:v>
                </c:pt>
                <c:pt idx="581">
                  <c:v>4.0349656106380296</c:v>
                </c:pt>
                <c:pt idx="582">
                  <c:v>4.0378305584765499</c:v>
                </c:pt>
                <c:pt idx="583">
                  <c:v>4.0450468847338605</c:v>
                </c:pt>
                <c:pt idx="584">
                  <c:v>4.0452619266356598</c:v>
                </c:pt>
                <c:pt idx="585">
                  <c:v>4.04533322074629</c:v>
                </c:pt>
                <c:pt idx="586">
                  <c:v>4.045419737674</c:v>
                </c:pt>
                <c:pt idx="587">
                  <c:v>4.0592508995283199</c:v>
                </c:pt>
                <c:pt idx="588">
                  <c:v>4.0731317383598</c:v>
                </c:pt>
                <c:pt idx="589">
                  <c:v>4.0731913156037098</c:v>
                </c:pt>
                <c:pt idx="590">
                  <c:v>4.0917746250207303</c:v>
                </c:pt>
                <c:pt idx="591">
                  <c:v>4.0919780680023896</c:v>
                </c:pt>
                <c:pt idx="592">
                  <c:v>4.0920973638187705</c:v>
                </c:pt>
                <c:pt idx="593">
                  <c:v>4.1050005538824799</c:v>
                </c:pt>
                <c:pt idx="594">
                  <c:v>4.1153978865537706</c:v>
                </c:pt>
                <c:pt idx="595">
                  <c:v>4.1167229251047104</c:v>
                </c:pt>
                <c:pt idx="596">
                  <c:v>4.11987720440231</c:v>
                </c:pt>
                <c:pt idx="597">
                  <c:v>4.1365904731944898</c:v>
                </c:pt>
                <c:pt idx="598">
                  <c:v>4.14755285902599</c:v>
                </c:pt>
                <c:pt idx="599">
                  <c:v>4.1587109310949302</c:v>
                </c:pt>
                <c:pt idx="600">
                  <c:v>4.1611206760729003</c:v>
                </c:pt>
                <c:pt idx="601">
                  <c:v>4.1683333333333303</c:v>
                </c:pt>
                <c:pt idx="602">
                  <c:v>4.1768725086444798</c:v>
                </c:pt>
                <c:pt idx="603">
                  <c:v>4.1775801726463193</c:v>
                </c:pt>
                <c:pt idx="604">
                  <c:v>4.17763177494788</c:v>
                </c:pt>
                <c:pt idx="605">
                  <c:v>4.2</c:v>
                </c:pt>
                <c:pt idx="606">
                  <c:v>4.20122443638083</c:v>
                </c:pt>
                <c:pt idx="607">
                  <c:v>4.2016245948065301</c:v>
                </c:pt>
                <c:pt idx="608">
                  <c:v>4.2026848844281401</c:v>
                </c:pt>
                <c:pt idx="609">
                  <c:v>4.2033333333333305</c:v>
                </c:pt>
                <c:pt idx="610">
                  <c:v>4.2048858251064507</c:v>
                </c:pt>
                <c:pt idx="611">
                  <c:v>4.2059749081845901</c:v>
                </c:pt>
                <c:pt idx="612">
                  <c:v>4.2064619610002199</c:v>
                </c:pt>
                <c:pt idx="613">
                  <c:v>4.2066666666666599</c:v>
                </c:pt>
                <c:pt idx="614">
                  <c:v>4.2085352337643895</c:v>
                </c:pt>
                <c:pt idx="615">
                  <c:v>4.2097574493426899</c:v>
                </c:pt>
                <c:pt idx="616">
                  <c:v>4.2099289253538998</c:v>
                </c:pt>
                <c:pt idx="617">
                  <c:v>4.21</c:v>
                </c:pt>
                <c:pt idx="618">
                  <c:v>4.2290792119506895</c:v>
                </c:pt>
                <c:pt idx="619">
                  <c:v>4.2349656106380298</c:v>
                </c:pt>
                <c:pt idx="620">
                  <c:v>4.2378305584765501</c:v>
                </c:pt>
                <c:pt idx="621">
                  <c:v>4.2452564661476</c:v>
                </c:pt>
                <c:pt idx="622">
                  <c:v>4.2457036005313507</c:v>
                </c:pt>
                <c:pt idx="623">
                  <c:v>4.2607510819392198</c:v>
                </c:pt>
                <c:pt idx="624">
                  <c:v>4.2750987579139101</c:v>
                </c:pt>
                <c:pt idx="625">
                  <c:v>4.2919994243080799</c:v>
                </c:pt>
                <c:pt idx="626">
                  <c:v>4.2994135022064199</c:v>
                </c:pt>
                <c:pt idx="627">
                  <c:v>4.3048887240249396</c:v>
                </c:pt>
                <c:pt idx="628">
                  <c:v>4.3091123996976801</c:v>
                </c:pt>
                <c:pt idx="629">
                  <c:v>4.3135267663169294</c:v>
                </c:pt>
                <c:pt idx="630">
                  <c:v>4.3166926865681301</c:v>
                </c:pt>
                <c:pt idx="631">
                  <c:v>4.3255107550306606</c:v>
                </c:pt>
                <c:pt idx="632">
                  <c:v>4.3383033636284898</c:v>
                </c:pt>
                <c:pt idx="633">
                  <c:v>4.3472098220920401</c:v>
                </c:pt>
                <c:pt idx="634">
                  <c:v>4.3586702889551994</c:v>
                </c:pt>
                <c:pt idx="635">
                  <c:v>4.3611206760728898</c:v>
                </c:pt>
                <c:pt idx="636">
                  <c:v>4.3683333333333305</c:v>
                </c:pt>
                <c:pt idx="637">
                  <c:v>4.37687250864448</c:v>
                </c:pt>
                <c:pt idx="638">
                  <c:v>4.3775801726463195</c:v>
                </c:pt>
                <c:pt idx="639">
                  <c:v>4.3776317749478801</c:v>
                </c:pt>
                <c:pt idx="640">
                  <c:v>4.4000000000000004</c:v>
                </c:pt>
                <c:pt idx="641">
                  <c:v>4.4012244363808302</c:v>
                </c:pt>
                <c:pt idx="642">
                  <c:v>4.4016245948065293</c:v>
                </c:pt>
                <c:pt idx="643">
                  <c:v>4.4026848844281403</c:v>
                </c:pt>
                <c:pt idx="644">
                  <c:v>4.4033333333333307</c:v>
                </c:pt>
                <c:pt idx="645">
                  <c:v>4.40488582510645</c:v>
                </c:pt>
                <c:pt idx="646">
                  <c:v>4.4059749081845903</c:v>
                </c:pt>
                <c:pt idx="647">
                  <c:v>4.40646196100022</c:v>
                </c:pt>
                <c:pt idx="648">
                  <c:v>4.4066666666666601</c:v>
                </c:pt>
                <c:pt idx="649">
                  <c:v>4.4085352337643897</c:v>
                </c:pt>
                <c:pt idx="650">
                  <c:v>4.4097574493426901</c:v>
                </c:pt>
                <c:pt idx="651">
                  <c:v>4.4099289253539</c:v>
                </c:pt>
                <c:pt idx="652">
                  <c:v>4.41</c:v>
                </c:pt>
                <c:pt idx="653">
                  <c:v>4.4120172535449802</c:v>
                </c:pt>
                <c:pt idx="654">
                  <c:v>4.4186958782346597</c:v>
                </c:pt>
                <c:pt idx="655">
                  <c:v>4.4222053456678596</c:v>
                </c:pt>
                <c:pt idx="656">
                  <c:v>4.4245725420261195</c:v>
                </c:pt>
                <c:pt idx="657">
                  <c:v>4.42877779030451</c:v>
                </c:pt>
                <c:pt idx="658">
                  <c:v>4.4292639880640499</c:v>
                </c:pt>
                <c:pt idx="659">
                  <c:v>4.4295599148509099</c:v>
                </c:pt>
                <c:pt idx="660">
                  <c:v>4.4305597921832494</c:v>
                </c:pt>
                <c:pt idx="661">
                  <c:v>4.4394437188262703</c:v>
                </c:pt>
                <c:pt idx="662">
                  <c:v>4.4609354214360204</c:v>
                </c:pt>
                <c:pt idx="663">
                  <c:v>4.4745395095737601</c:v>
                </c:pt>
                <c:pt idx="664">
                  <c:v>4.4842803402459808</c:v>
                </c:pt>
                <c:pt idx="665">
                  <c:v>4.4904588775887193</c:v>
                </c:pt>
                <c:pt idx="666">
                  <c:v>4.49737549202667</c:v>
                </c:pt>
                <c:pt idx="667">
                  <c:v>4.5072410996701597</c:v>
                </c:pt>
                <c:pt idx="668">
                  <c:v>4.5172955609676002</c:v>
                </c:pt>
                <c:pt idx="669">
                  <c:v>4.5195191042966094</c:v>
                </c:pt>
                <c:pt idx="670">
                  <c:v>4.5225616123586301</c:v>
                </c:pt>
                <c:pt idx="671">
                  <c:v>4.5315341129839695</c:v>
                </c:pt>
                <c:pt idx="672">
                  <c:v>4.5347813064341498</c:v>
                </c:pt>
                <c:pt idx="673">
                  <c:v>4.5367768060853892</c:v>
                </c:pt>
                <c:pt idx="674">
                  <c:v>4.5374250775257696</c:v>
                </c:pt>
                <c:pt idx="675">
                  <c:v>4.5648028909890703</c:v>
                </c:pt>
                <c:pt idx="676">
                  <c:v>4.5661516121406907</c:v>
                </c:pt>
                <c:pt idx="677">
                  <c:v>4.5824456963857001</c:v>
                </c:pt>
                <c:pt idx="678">
                  <c:v>4.5839950241421503</c:v>
                </c:pt>
                <c:pt idx="679">
                  <c:v>4.6056784373248298</c:v>
                </c:pt>
                <c:pt idx="680">
                  <c:v>4.6188475800569604</c:v>
                </c:pt>
                <c:pt idx="681">
                  <c:v>4.6298833332067595</c:v>
                </c:pt>
                <c:pt idx="682">
                  <c:v>4.63832718432917</c:v>
                </c:pt>
                <c:pt idx="683">
                  <c:v>4.6465539836605902</c:v>
                </c:pt>
                <c:pt idx="684">
                  <c:v>4.6715435479732399</c:v>
                </c:pt>
                <c:pt idx="685">
                  <c:v>4.6832623970831797</c:v>
                </c:pt>
                <c:pt idx="686">
                  <c:v>4.6899679686387898</c:v>
                </c:pt>
                <c:pt idx="687">
                  <c:v>4.6930182118746098</c:v>
                </c:pt>
                <c:pt idx="688">
                  <c:v>4.6932887344200003</c:v>
                </c:pt>
                <c:pt idx="689">
                  <c:v>4.6938201896916194</c:v>
                </c:pt>
                <c:pt idx="690">
                  <c:v>4.7150026079786</c:v>
                </c:pt>
                <c:pt idx="691">
                  <c:v>4.7404772340667192</c:v>
                </c:pt>
                <c:pt idx="692">
                  <c:v>4.7450452185238099</c:v>
                </c:pt>
                <c:pt idx="693">
                  <c:v>4.7462986789674995</c:v>
                </c:pt>
                <c:pt idx="694">
                  <c:v>4.7472281382675598</c:v>
                </c:pt>
                <c:pt idx="695">
                  <c:v>4.7511392713473999</c:v>
                </c:pt>
                <c:pt idx="696">
                  <c:v>4.7775947499563998</c:v>
                </c:pt>
                <c:pt idx="697">
                  <c:v>4.7800071826338595</c:v>
                </c:pt>
                <c:pt idx="698">
                  <c:v>4.7814276135871694</c:v>
                </c:pt>
                <c:pt idx="699">
                  <c:v>4.8112471448312499</c:v>
                </c:pt>
                <c:pt idx="700">
                  <c:v>4.8158264645537203</c:v>
                </c:pt>
                <c:pt idx="701">
                  <c:v>4.8404954342428796</c:v>
                </c:pt>
                <c:pt idx="702">
                  <c:v>4.8429541879434899</c:v>
                </c:pt>
                <c:pt idx="703">
                  <c:v>4.8849312067513901</c:v>
                </c:pt>
                <c:pt idx="704">
                  <c:v>4.9093701136710601</c:v>
                </c:pt>
                <c:pt idx="705">
                  <c:v>4.9509506222934201</c:v>
                </c:pt>
                <c:pt idx="706">
                  <c:v>4.9510011433345902</c:v>
                </c:pt>
                <c:pt idx="707">
                  <c:v>4.9510826720568399</c:v>
                </c:pt>
                <c:pt idx="708">
                  <c:v>4.9862845079679596</c:v>
                </c:pt>
                <c:pt idx="709">
                  <c:v>4.9862942532792607</c:v>
                </c:pt>
                <c:pt idx="710">
                  <c:v>4.9864226448762805</c:v>
                </c:pt>
                <c:pt idx="711">
                  <c:v>5.0077940834901602</c:v>
                </c:pt>
                <c:pt idx="712">
                  <c:v>5.0200750854402001</c:v>
                </c:pt>
                <c:pt idx="713">
                  <c:v>5.0536762882680293</c:v>
                </c:pt>
                <c:pt idx="714">
                  <c:v>5.0537046900378204</c:v>
                </c:pt>
                <c:pt idx="715">
                  <c:v>5.05374976352127</c:v>
                </c:pt>
                <c:pt idx="716">
                  <c:v>5.0537913443104996</c:v>
                </c:pt>
                <c:pt idx="717">
                  <c:v>5.0538328976413007</c:v>
                </c:pt>
                <c:pt idx="718">
                  <c:v>5.0538333964801501</c:v>
                </c:pt>
                <c:pt idx="719">
                  <c:v>5.05400955606342</c:v>
                </c:pt>
                <c:pt idx="720">
                  <c:v>5.0540350964647196</c:v>
                </c:pt>
                <c:pt idx="721">
                  <c:v>5.1300107584305694</c:v>
                </c:pt>
                <c:pt idx="722">
                  <c:v>5.1530505932538295</c:v>
                </c:pt>
                <c:pt idx="723">
                  <c:v>5.1796280670458499</c:v>
                </c:pt>
                <c:pt idx="724">
                  <c:v>5.1960924043065297</c:v>
                </c:pt>
                <c:pt idx="725">
                  <c:v>5.2070238983067503</c:v>
                </c:pt>
                <c:pt idx="726">
                  <c:v>5.2533993426022194</c:v>
                </c:pt>
                <c:pt idx="727">
                  <c:v>5.2573885954008004</c:v>
                </c:pt>
                <c:pt idx="728">
                  <c:v>5.2937380946390702</c:v>
                </c:pt>
                <c:pt idx="729">
                  <c:v>5.3077532924948603</c:v>
                </c:pt>
                <c:pt idx="730">
                  <c:v>5.3554589975310503</c:v>
                </c:pt>
                <c:pt idx="731">
                  <c:v>5.3589520363388701</c:v>
                </c:pt>
                <c:pt idx="732">
                  <c:v>5.4247354695790504</c:v>
                </c:pt>
                <c:pt idx="733">
                  <c:v>5.4248479997782395</c:v>
                </c:pt>
                <c:pt idx="734">
                  <c:v>5.4248839545458205</c:v>
                </c:pt>
                <c:pt idx="735">
                  <c:v>5.4255691376109096</c:v>
                </c:pt>
                <c:pt idx="736">
                  <c:v>5.4916640524740394</c:v>
                </c:pt>
                <c:pt idx="737">
                  <c:v>5.4951794926784299</c:v>
                </c:pt>
                <c:pt idx="738">
                  <c:v>5.5584530574897801</c:v>
                </c:pt>
                <c:pt idx="739">
                  <c:v>5.5645587235676803</c:v>
                </c:pt>
                <c:pt idx="740">
                  <c:v>5.5790633771691196</c:v>
                </c:pt>
                <c:pt idx="741">
                  <c:v>5.6158750707049503</c:v>
                </c:pt>
                <c:pt idx="742">
                  <c:v>5.6208089533322498</c:v>
                </c:pt>
                <c:pt idx="743">
                  <c:v>5.6729498547591399</c:v>
                </c:pt>
                <c:pt idx="744">
                  <c:v>5.6770591830968193</c:v>
                </c:pt>
                <c:pt idx="745">
                  <c:v>5.6881844495249299</c:v>
                </c:pt>
                <c:pt idx="746">
                  <c:v>5.7300246388133305</c:v>
                </c:pt>
                <c:pt idx="747">
                  <c:v>5.7350441437116499</c:v>
                </c:pt>
                <c:pt idx="748">
                  <c:v>5.7454913715881704</c:v>
                </c:pt>
                <c:pt idx="749">
                  <c:v>5.7939342180542397</c:v>
                </c:pt>
                <c:pt idx="750">
                  <c:v>5.8564764952387103</c:v>
                </c:pt>
                <c:pt idx="751">
                  <c:v>5.8600897407056403</c:v>
                </c:pt>
                <c:pt idx="752">
                  <c:v>5.9190187724231897</c:v>
                </c:pt>
                <c:pt idx="753">
                  <c:v>5.9377413600982401</c:v>
                </c:pt>
                <c:pt idx="754">
                  <c:v>5.9501009825106905</c:v>
                </c:pt>
                <c:pt idx="755">
                  <c:v>5.9759179908026203</c:v>
                </c:pt>
                <c:pt idx="756">
                  <c:v>5.9782313103422906</c:v>
                </c:pt>
                <c:pt idx="757">
                  <c:v>5.9804576510487797</c:v>
                </c:pt>
                <c:pt idx="758">
                  <c:v>6.00629414379683</c:v>
                </c:pt>
                <c:pt idx="759">
                  <c:v>6.0171988731393702</c:v>
                </c:pt>
                <c:pt idx="760">
                  <c:v>6.0374438482613995</c:v>
                </c:pt>
                <c:pt idx="761">
                  <c:v>6.0507353352210602</c:v>
                </c:pt>
                <c:pt idx="762">
                  <c:v>6.0966563861805101</c:v>
                </c:pt>
                <c:pt idx="763">
                  <c:v>6.2118920833533702</c:v>
                </c:pt>
                <c:pt idx="764">
                  <c:v>6.3271277805262294</c:v>
                </c:pt>
                <c:pt idx="765">
                  <c:v>6.4423634776990806</c:v>
                </c:pt>
                <c:pt idx="766">
                  <c:v>6.5619817735132404</c:v>
                </c:pt>
                <c:pt idx="767">
                  <c:v>6.6816000693273896</c:v>
                </c:pt>
                <c:pt idx="768">
                  <c:v>6.8012183651415299</c:v>
                </c:pt>
                <c:pt idx="769">
                  <c:v>6.96100261365559</c:v>
                </c:pt>
                <c:pt idx="770">
                  <c:v>7</c:v>
                </c:pt>
              </c:numCache>
            </c:numRef>
          </c:xVal>
          <c:yVal>
            <c:numRef>
              <c:f>'10 microA 0.05V temp map'!$C$1:$C$771</c:f>
              <c:numCache>
                <c:formatCode>General</c:formatCode>
                <c:ptCount val="771"/>
                <c:pt idx="0">
                  <c:v>22.32221946297841</c:v>
                </c:pt>
                <c:pt idx="1">
                  <c:v>22.322525584002051</c:v>
                </c:pt>
                <c:pt idx="2">
                  <c:v>22.345096218998606</c:v>
                </c:pt>
                <c:pt idx="3">
                  <c:v>22.377996092984631</c:v>
                </c:pt>
                <c:pt idx="4">
                  <c:v>22.396364478993291</c:v>
                </c:pt>
                <c:pt idx="5">
                  <c:v>22.396494247004739</c:v>
                </c:pt>
                <c:pt idx="6">
                  <c:v>22.406634585991014</c:v>
                </c:pt>
                <c:pt idx="7">
                  <c:v>22.406950817980942</c:v>
                </c:pt>
                <c:pt idx="8">
                  <c:v>22.480740649996278</c:v>
                </c:pt>
                <c:pt idx="9">
                  <c:v>22.528333333013961</c:v>
                </c:pt>
                <c:pt idx="10">
                  <c:v>22.528500247005923</c:v>
                </c:pt>
                <c:pt idx="11">
                  <c:v>22.528816225019455</c:v>
                </c:pt>
                <c:pt idx="12">
                  <c:v>22.548020102988175</c:v>
                </c:pt>
                <c:pt idx="13">
                  <c:v>22.548324096021588</c:v>
                </c:pt>
                <c:pt idx="14">
                  <c:v>22.616611815010401</c:v>
                </c:pt>
                <c:pt idx="15">
                  <c:v>22.61661657098557</c:v>
                </c:pt>
                <c:pt idx="16">
                  <c:v>22.616647044003457</c:v>
                </c:pt>
                <c:pt idx="17">
                  <c:v>22.618042103999869</c:v>
                </c:pt>
                <c:pt idx="18">
                  <c:v>22.618064095013324</c:v>
                </c:pt>
                <c:pt idx="19">
                  <c:v>22.623411585016129</c:v>
                </c:pt>
                <c:pt idx="20">
                  <c:v>22.690766566995535</c:v>
                </c:pt>
                <c:pt idx="21">
                  <c:v>22.69076687798588</c:v>
                </c:pt>
                <c:pt idx="22">
                  <c:v>22.706393262012625</c:v>
                </c:pt>
                <c:pt idx="23">
                  <c:v>22.711537505017532</c:v>
                </c:pt>
                <c:pt idx="24">
                  <c:v>22.71154157597266</c:v>
                </c:pt>
                <c:pt idx="25">
                  <c:v>22.711544175990639</c:v>
                </c:pt>
                <c:pt idx="26">
                  <c:v>22.803480943025534</c:v>
                </c:pt>
                <c:pt idx="27">
                  <c:v>22.803485092993014</c:v>
                </c:pt>
                <c:pt idx="28">
                  <c:v>22.803492440004902</c:v>
                </c:pt>
                <c:pt idx="29">
                  <c:v>22.834890579986222</c:v>
                </c:pt>
                <c:pt idx="30">
                  <c:v>22.834903413013308</c:v>
                </c:pt>
                <c:pt idx="31">
                  <c:v>22.928988555975138</c:v>
                </c:pt>
                <c:pt idx="32">
                  <c:v>22.928994504979983</c:v>
                </c:pt>
                <c:pt idx="33">
                  <c:v>22.929003189005925</c:v>
                </c:pt>
                <c:pt idx="34">
                  <c:v>22.969004219021372</c:v>
                </c:pt>
                <c:pt idx="35">
                  <c:v>22.969020582991106</c:v>
                </c:pt>
                <c:pt idx="36">
                  <c:v>23.064336415984599</c:v>
                </c:pt>
                <c:pt idx="37">
                  <c:v>23.064345245984441</c:v>
                </c:pt>
                <c:pt idx="38">
                  <c:v>23.064354502992046</c:v>
                </c:pt>
                <c:pt idx="39">
                  <c:v>23.105181346977588</c:v>
                </c:pt>
                <c:pt idx="40">
                  <c:v>23.105280085985669</c:v>
                </c:pt>
                <c:pt idx="41">
                  <c:v>23.194895659003123</c:v>
                </c:pt>
                <c:pt idx="42">
                  <c:v>23.194901466013107</c:v>
                </c:pt>
                <c:pt idx="43">
                  <c:v>23.194997284008423</c:v>
                </c:pt>
                <c:pt idx="44">
                  <c:v>23.219496752972191</c:v>
                </c:pt>
                <c:pt idx="45">
                  <c:v>23.219569989009869</c:v>
                </c:pt>
                <c:pt idx="46">
                  <c:v>23.22026121800036</c:v>
                </c:pt>
                <c:pt idx="47">
                  <c:v>23.345989846973225</c:v>
                </c:pt>
                <c:pt idx="48">
                  <c:v>23.345997227977477</c:v>
                </c:pt>
                <c:pt idx="49">
                  <c:v>23.347756716987078</c:v>
                </c:pt>
                <c:pt idx="50">
                  <c:v>23.347761917989374</c:v>
                </c:pt>
                <c:pt idx="51">
                  <c:v>23.356990355011931</c:v>
                </c:pt>
                <c:pt idx="52">
                  <c:v>23.481212757019421</c:v>
                </c:pt>
                <c:pt idx="53">
                  <c:v>23.486708057987471</c:v>
                </c:pt>
                <c:pt idx="54">
                  <c:v>23.486811074974412</c:v>
                </c:pt>
                <c:pt idx="55">
                  <c:v>23.516083979018276</c:v>
                </c:pt>
                <c:pt idx="56">
                  <c:v>23.565964707984222</c:v>
                </c:pt>
                <c:pt idx="57">
                  <c:v>23.64611533897687</c:v>
                </c:pt>
                <c:pt idx="58">
                  <c:v>23.734168102009789</c:v>
                </c:pt>
                <c:pt idx="59">
                  <c:v>23.809149565011012</c:v>
                </c:pt>
                <c:pt idx="60">
                  <c:v>23.884114553027302</c:v>
                </c:pt>
                <c:pt idx="61">
                  <c:v>23.98767201600549</c:v>
                </c:pt>
                <c:pt idx="62">
                  <c:v>24.140125784981592</c:v>
                </c:pt>
                <c:pt idx="63">
                  <c:v>24.197845621017677</c:v>
                </c:pt>
                <c:pt idx="64">
                  <c:v>24.211129023001376</c:v>
                </c:pt>
                <c:pt idx="65">
                  <c:v>24.225683636018402</c:v>
                </c:pt>
                <c:pt idx="66">
                  <c:v>24.263249320995328</c:v>
                </c:pt>
                <c:pt idx="67">
                  <c:v>24.295730770006685</c:v>
                </c:pt>
                <c:pt idx="68">
                  <c:v>24.494489400012753</c:v>
                </c:pt>
                <c:pt idx="69">
                  <c:v>24.53062864799449</c:v>
                </c:pt>
                <c:pt idx="70">
                  <c:v>24.57362883001224</c:v>
                </c:pt>
                <c:pt idx="71">
                  <c:v>24.798288668023361</c:v>
                </c:pt>
                <c:pt idx="72">
                  <c:v>24.835922044019298</c:v>
                </c:pt>
                <c:pt idx="73">
                  <c:v>24.844430885025304</c:v>
                </c:pt>
                <c:pt idx="74">
                  <c:v>24.880069878008726</c:v>
                </c:pt>
                <c:pt idx="75">
                  <c:v>24.908778244025598</c:v>
                </c:pt>
                <c:pt idx="76">
                  <c:v>24.940759135006374</c:v>
                </c:pt>
                <c:pt idx="77">
                  <c:v>24.99328445401261</c:v>
                </c:pt>
                <c:pt idx="78">
                  <c:v>25.240502252017905</c:v>
                </c:pt>
                <c:pt idx="79">
                  <c:v>25.257708071990237</c:v>
                </c:pt>
                <c:pt idx="80">
                  <c:v>25.322803683991424</c:v>
                </c:pt>
                <c:pt idx="81">
                  <c:v>25.372584963008649</c:v>
                </c:pt>
                <c:pt idx="82">
                  <c:v>25.399127675996169</c:v>
                </c:pt>
                <c:pt idx="83">
                  <c:v>25.713206602006267</c:v>
                </c:pt>
                <c:pt idx="84">
                  <c:v>25.924303027977658</c:v>
                </c:pt>
                <c:pt idx="85">
                  <c:v>25.991916768987267</c:v>
                </c:pt>
                <c:pt idx="86">
                  <c:v>26.135890892021507</c:v>
                </c:pt>
                <c:pt idx="87">
                  <c:v>26.283523836980294</c:v>
                </c:pt>
                <c:pt idx="88">
                  <c:v>26.316168168989407</c:v>
                </c:pt>
                <c:pt idx="89">
                  <c:v>26.591114455015941</c:v>
                </c:pt>
                <c:pt idx="90">
                  <c:v>26.616176545019243</c:v>
                </c:pt>
                <c:pt idx="91">
                  <c:v>26.617685213977893</c:v>
                </c:pt>
                <c:pt idx="92">
                  <c:v>26.62220461098741</c:v>
                </c:pt>
                <c:pt idx="93">
                  <c:v>26.632356705988514</c:v>
                </c:pt>
                <c:pt idx="94">
                  <c:v>26.650450443980844</c:v>
                </c:pt>
                <c:pt idx="95">
                  <c:v>26.660527619981167</c:v>
                </c:pt>
                <c:pt idx="96">
                  <c:v>26.672593361013242</c:v>
                </c:pt>
                <c:pt idx="97">
                  <c:v>27.134668885992141</c:v>
                </c:pt>
                <c:pt idx="98">
                  <c:v>27.33184745301287</c:v>
                </c:pt>
                <c:pt idx="99">
                  <c:v>27.337597720020312</c:v>
                </c:pt>
                <c:pt idx="100">
                  <c:v>28.102527126975474</c:v>
                </c:pt>
                <c:pt idx="101">
                  <c:v>28.138609503002954</c:v>
                </c:pt>
                <c:pt idx="102">
                  <c:v>28.199962004009649</c:v>
                </c:pt>
                <c:pt idx="103">
                  <c:v>28.208597180025663</c:v>
                </c:pt>
                <c:pt idx="104">
                  <c:v>28.214490318021035</c:v>
                </c:pt>
                <c:pt idx="105">
                  <c:v>28.25411768600361</c:v>
                </c:pt>
                <c:pt idx="106">
                  <c:v>28.645428582990462</c:v>
                </c:pt>
                <c:pt idx="107">
                  <c:v>28.672579514989138</c:v>
                </c:pt>
                <c:pt idx="108">
                  <c:v>29.049638560991298</c:v>
                </c:pt>
                <c:pt idx="109">
                  <c:v>29.075587551972149</c:v>
                </c:pt>
                <c:pt idx="110">
                  <c:v>29.2679069920041</c:v>
                </c:pt>
                <c:pt idx="111">
                  <c:v>29.393445443986366</c:v>
                </c:pt>
                <c:pt idx="112">
                  <c:v>29.978910697025185</c:v>
                </c:pt>
                <c:pt idx="113">
                  <c:v>30.034122525989915</c:v>
                </c:pt>
                <c:pt idx="114">
                  <c:v>30.319436670993127</c:v>
                </c:pt>
                <c:pt idx="115">
                  <c:v>30.421789847991931</c:v>
                </c:pt>
                <c:pt idx="116">
                  <c:v>30.860808020975128</c:v>
                </c:pt>
                <c:pt idx="117">
                  <c:v>31.159642607008209</c:v>
                </c:pt>
                <c:pt idx="118">
                  <c:v>31.201488547026202</c:v>
                </c:pt>
                <c:pt idx="119">
                  <c:v>31.354462117974435</c:v>
                </c:pt>
                <c:pt idx="120">
                  <c:v>31.672580480005763</c:v>
                </c:pt>
                <c:pt idx="121">
                  <c:v>31.717968209989067</c:v>
                </c:pt>
                <c:pt idx="122">
                  <c:v>31.731192047004697</c:v>
                </c:pt>
                <c:pt idx="123">
                  <c:v>31.762397530997077</c:v>
                </c:pt>
                <c:pt idx="124">
                  <c:v>31.778739113008214</c:v>
                </c:pt>
                <c:pt idx="125">
                  <c:v>31.809404707018984</c:v>
                </c:pt>
                <c:pt idx="126">
                  <c:v>31.823794933018235</c:v>
                </c:pt>
                <c:pt idx="127">
                  <c:v>31.828330057010135</c:v>
                </c:pt>
                <c:pt idx="128">
                  <c:v>31.829879408007855</c:v>
                </c:pt>
                <c:pt idx="129">
                  <c:v>31.834972785986793</c:v>
                </c:pt>
                <c:pt idx="130">
                  <c:v>31.826557514023079</c:v>
                </c:pt>
                <c:pt idx="131">
                  <c:v>31.824806272027217</c:v>
                </c:pt>
                <c:pt idx="132">
                  <c:v>31.824039245975655</c:v>
                </c:pt>
                <c:pt idx="133">
                  <c:v>31.643377726993549</c:v>
                </c:pt>
                <c:pt idx="134">
                  <c:v>31.602601875988512</c:v>
                </c:pt>
                <c:pt idx="135">
                  <c:v>31.585308749981778</c:v>
                </c:pt>
                <c:pt idx="136">
                  <c:v>31.551685935994556</c:v>
                </c:pt>
                <c:pt idx="137">
                  <c:v>31.550188303015148</c:v>
                </c:pt>
                <c:pt idx="138">
                  <c:v>31.549696672016125</c:v>
                </c:pt>
                <c:pt idx="139">
                  <c:v>31.549179806972916</c:v>
                </c:pt>
                <c:pt idx="140">
                  <c:v>31.528282118983952</c:v>
                </c:pt>
                <c:pt idx="141">
                  <c:v>31.528320964014256</c:v>
                </c:pt>
                <c:pt idx="142">
                  <c:v>31.545892172005097</c:v>
                </c:pt>
                <c:pt idx="143">
                  <c:v>31.598493472017708</c:v>
                </c:pt>
                <c:pt idx="144">
                  <c:v>31.598788202984451</c:v>
                </c:pt>
                <c:pt idx="145">
                  <c:v>31.598950421994232</c:v>
                </c:pt>
                <c:pt idx="146">
                  <c:v>31.682720700018763</c:v>
                </c:pt>
                <c:pt idx="147">
                  <c:v>31.789127220974933</c:v>
                </c:pt>
                <c:pt idx="148">
                  <c:v>31.80295880798667</c:v>
                </c:pt>
                <c:pt idx="149">
                  <c:v>31.83959800901448</c:v>
                </c:pt>
                <c:pt idx="150">
                  <c:v>32.100056332012628</c:v>
                </c:pt>
                <c:pt idx="151">
                  <c:v>32.308963261982626</c:v>
                </c:pt>
                <c:pt idx="152">
                  <c:v>32.546016630988106</c:v>
                </c:pt>
                <c:pt idx="153">
                  <c:v>32.600991384015288</c:v>
                </c:pt>
                <c:pt idx="154">
                  <c:v>32.772085210012847</c:v>
                </c:pt>
                <c:pt idx="155">
                  <c:v>32.990508868010693</c:v>
                </c:pt>
                <c:pt idx="156">
                  <c:v>33.009381933993609</c:v>
                </c:pt>
                <c:pt idx="157">
                  <c:v>33.010762763012735</c:v>
                </c:pt>
                <c:pt idx="158">
                  <c:v>33.668458775025556</c:v>
                </c:pt>
                <c:pt idx="159">
                  <c:v>33.702993873021114</c:v>
                </c:pt>
                <c:pt idx="160">
                  <c:v>33.712531016988123</c:v>
                </c:pt>
                <c:pt idx="161">
                  <c:v>33.733634631005316</c:v>
                </c:pt>
                <c:pt idx="162">
                  <c:v>33.743559623019337</c:v>
                </c:pt>
                <c:pt idx="163">
                  <c:v>33.758127322983</c:v>
                </c:pt>
                <c:pt idx="164">
                  <c:v>33.760605484019379</c:v>
                </c:pt>
                <c:pt idx="165">
                  <c:v>33.759648121986174</c:v>
                </c:pt>
                <c:pt idx="166">
                  <c:v>33.759185417977733</c:v>
                </c:pt>
                <c:pt idx="167">
                  <c:v>33.744607615005862</c:v>
                </c:pt>
                <c:pt idx="168">
                  <c:v>33.723959055976138</c:v>
                </c:pt>
                <c:pt idx="169">
                  <c:v>33.720412923003096</c:v>
                </c:pt>
                <c:pt idx="170">
                  <c:v>33.718896267998844</c:v>
                </c:pt>
                <c:pt idx="171">
                  <c:v>33.377735178021339</c:v>
                </c:pt>
                <c:pt idx="172">
                  <c:v>33.29128719298069</c:v>
                </c:pt>
                <c:pt idx="173">
                  <c:v>33.252421284998945</c:v>
                </c:pt>
                <c:pt idx="174">
                  <c:v>33.159743469980185</c:v>
                </c:pt>
                <c:pt idx="175">
                  <c:v>33.159565160019611</c:v>
                </c:pt>
                <c:pt idx="176">
                  <c:v>33.159505816001911</c:v>
                </c:pt>
                <c:pt idx="177">
                  <c:v>33.159444418004114</c:v>
                </c:pt>
                <c:pt idx="178">
                  <c:v>33.158422117992359</c:v>
                </c:pt>
                <c:pt idx="179">
                  <c:v>32.961307913012661</c:v>
                </c:pt>
                <c:pt idx="180">
                  <c:v>32.957123643996056</c:v>
                </c:pt>
                <c:pt idx="181">
                  <c:v>32.933739014026742</c:v>
                </c:pt>
                <c:pt idx="182">
                  <c:v>32.935621468993759</c:v>
                </c:pt>
                <c:pt idx="183">
                  <c:v>32.937595611997494</c:v>
                </c:pt>
                <c:pt idx="184">
                  <c:v>32.968546805989263</c:v>
                </c:pt>
                <c:pt idx="185">
                  <c:v>33.01999815499812</c:v>
                </c:pt>
                <c:pt idx="186">
                  <c:v>33.037831224987713</c:v>
                </c:pt>
                <c:pt idx="187">
                  <c:v>33.084466531022372</c:v>
                </c:pt>
                <c:pt idx="188">
                  <c:v>33.243425662988102</c:v>
                </c:pt>
                <c:pt idx="189">
                  <c:v>33.390555370999664</c:v>
                </c:pt>
                <c:pt idx="190">
                  <c:v>33.589969156025745</c:v>
                </c:pt>
                <c:pt idx="191">
                  <c:v>33.634912328977862</c:v>
                </c:pt>
                <c:pt idx="192">
                  <c:v>33.781217397972796</c:v>
                </c:pt>
                <c:pt idx="193">
                  <c:v>33.971561469002154</c:v>
                </c:pt>
                <c:pt idx="194">
                  <c:v>33.988169202984864</c:v>
                </c:pt>
                <c:pt idx="195">
                  <c:v>33.989385215988932</c:v>
                </c:pt>
                <c:pt idx="196">
                  <c:v>34.580365809972591</c:v>
                </c:pt>
                <c:pt idx="197">
                  <c:v>34.611594721980055</c:v>
                </c:pt>
                <c:pt idx="198">
                  <c:v>34.620040112997685</c:v>
                </c:pt>
                <c:pt idx="199">
                  <c:v>34.638224121010808</c:v>
                </c:pt>
                <c:pt idx="200">
                  <c:v>34.646344361988213</c:v>
                </c:pt>
                <c:pt idx="201">
                  <c:v>34.656532023007003</c:v>
                </c:pt>
                <c:pt idx="202">
                  <c:v>34.65588774099615</c:v>
                </c:pt>
                <c:pt idx="203">
                  <c:v>34.653520685992589</c:v>
                </c:pt>
                <c:pt idx="204">
                  <c:v>34.652448125996216</c:v>
                </c:pt>
                <c:pt idx="205">
                  <c:v>34.632143863007059</c:v>
                </c:pt>
                <c:pt idx="206">
                  <c:v>34.606762106989208</c:v>
                </c:pt>
                <c:pt idx="207">
                  <c:v>34.602634547013622</c:v>
                </c:pt>
                <c:pt idx="208">
                  <c:v>34.600882859024296</c:v>
                </c:pt>
                <c:pt idx="209">
                  <c:v>34.207092728991029</c:v>
                </c:pt>
                <c:pt idx="210">
                  <c:v>34.104640358009419</c:v>
                </c:pt>
                <c:pt idx="211">
                  <c:v>34.058024754983762</c:v>
                </c:pt>
                <c:pt idx="212">
                  <c:v>33.999280168984569</c:v>
                </c:pt>
                <c:pt idx="213">
                  <c:v>33.948133833007432</c:v>
                </c:pt>
                <c:pt idx="214">
                  <c:v>33.928690585980803</c:v>
                </c:pt>
                <c:pt idx="215">
                  <c:v>33.892748907021542</c:v>
                </c:pt>
                <c:pt idx="216">
                  <c:v>33.661083311017137</c:v>
                </c:pt>
                <c:pt idx="217">
                  <c:v>33.636609411985319</c:v>
                </c:pt>
                <c:pt idx="218">
                  <c:v>33.599205095981688</c:v>
                </c:pt>
                <c:pt idx="219">
                  <c:v>33.59849192497677</c:v>
                </c:pt>
                <c:pt idx="220">
                  <c:v>33.608341511012441</c:v>
                </c:pt>
                <c:pt idx="221">
                  <c:v>33.611041833012223</c:v>
                </c:pt>
                <c:pt idx="222">
                  <c:v>33.613560857986613</c:v>
                </c:pt>
                <c:pt idx="223">
                  <c:v>33.630704145991785</c:v>
                </c:pt>
                <c:pt idx="224">
                  <c:v>33.698827963007716</c:v>
                </c:pt>
                <c:pt idx="225">
                  <c:v>33.823709298985705</c:v>
                </c:pt>
                <c:pt idx="226">
                  <c:v>33.912594598973556</c:v>
                </c:pt>
                <c:pt idx="227">
                  <c:v>34.104815436023728</c:v>
                </c:pt>
                <c:pt idx="228">
                  <c:v>34.14876390201016</c:v>
                </c:pt>
                <c:pt idx="229">
                  <c:v>34.281309102993873</c:v>
                </c:pt>
                <c:pt idx="230">
                  <c:v>34.455466362999232</c:v>
                </c:pt>
                <c:pt idx="231">
                  <c:v>34.470737697006371</c:v>
                </c:pt>
                <c:pt idx="232">
                  <c:v>34.471856291020231</c:v>
                </c:pt>
                <c:pt idx="233">
                  <c:v>35.02099502100009</c:v>
                </c:pt>
                <c:pt idx="234">
                  <c:v>35.0497037870241</c:v>
                </c:pt>
                <c:pt idx="235">
                  <c:v>35.057348415989509</c:v>
                </c:pt>
                <c:pt idx="236">
                  <c:v>35.07346509297804</c:v>
                </c:pt>
                <c:pt idx="237">
                  <c:v>35.08035994502734</c:v>
                </c:pt>
                <c:pt idx="238">
                  <c:v>35.087733920022401</c:v>
                </c:pt>
                <c:pt idx="239">
                  <c:v>35.085216932998264</c:v>
                </c:pt>
                <c:pt idx="240">
                  <c:v>35.082039358997008</c:v>
                </c:pt>
                <c:pt idx="241">
                  <c:v>35.08043872102462</c:v>
                </c:pt>
                <c:pt idx="242">
                  <c:v>35.056586815983337</c:v>
                </c:pt>
                <c:pt idx="243">
                  <c:v>35.029803534996518</c:v>
                </c:pt>
                <c:pt idx="244">
                  <c:v>35.025442871983614</c:v>
                </c:pt>
                <c:pt idx="245">
                  <c:v>35.023591936010234</c:v>
                </c:pt>
                <c:pt idx="246">
                  <c:v>34.601977900024394</c:v>
                </c:pt>
                <c:pt idx="247">
                  <c:v>34.49130376498033</c:v>
                </c:pt>
                <c:pt idx="248">
                  <c:v>34.440748437020829</c:v>
                </c:pt>
                <c:pt idx="249">
                  <c:v>34.329980766017343</c:v>
                </c:pt>
                <c:pt idx="250">
                  <c:v>34.324406479015579</c:v>
                </c:pt>
                <c:pt idx="251">
                  <c:v>34.322563031025766</c:v>
                </c:pt>
                <c:pt idx="252">
                  <c:v>34.320383105978181</c:v>
                </c:pt>
                <c:pt idx="253">
                  <c:v>34.129196369974579</c:v>
                </c:pt>
                <c:pt idx="254">
                  <c:v>34.0253680880096</c:v>
                </c:pt>
                <c:pt idx="255">
                  <c:v>34.024783863003449</c:v>
                </c:pt>
                <c:pt idx="256">
                  <c:v>33.928148784980294</c:v>
                </c:pt>
                <c:pt idx="257">
                  <c:v>33.927290204985638</c:v>
                </c:pt>
                <c:pt idx="258">
                  <c:v>33.926827714026331</c:v>
                </c:pt>
                <c:pt idx="259">
                  <c:v>33.910956057013664</c:v>
                </c:pt>
                <c:pt idx="260">
                  <c:v>33.933652360985889</c:v>
                </c:pt>
                <c:pt idx="261">
                  <c:v>33.938529614999879</c:v>
                </c:pt>
                <c:pt idx="262">
                  <c:v>33.952901718009798</c:v>
                </c:pt>
                <c:pt idx="263">
                  <c:v>34.078425593008888</c:v>
                </c:pt>
                <c:pt idx="264">
                  <c:v>34.204420397998092</c:v>
                </c:pt>
                <c:pt idx="265">
                  <c:v>34.363738684987766</c:v>
                </c:pt>
                <c:pt idx="266">
                  <c:v>34.402359495004475</c:v>
                </c:pt>
                <c:pt idx="267">
                  <c:v>34.526175388975844</c:v>
                </c:pt>
                <c:pt idx="268">
                  <c:v>34.69048055598023</c:v>
                </c:pt>
                <c:pt idx="269">
                  <c:v>34.70495890400116</c:v>
                </c:pt>
                <c:pt idx="270">
                  <c:v>34.706019813995681</c:v>
                </c:pt>
                <c:pt idx="271">
                  <c:v>35.231953879986122</c:v>
                </c:pt>
                <c:pt idx="272">
                  <c:v>35.258664941011375</c:v>
                </c:pt>
                <c:pt idx="273">
                  <c:v>35.265674165998462</c:v>
                </c:pt>
                <c:pt idx="274">
                  <c:v>35.280148834999636</c:v>
                </c:pt>
                <c:pt idx="275">
                  <c:v>35.286069241976747</c:v>
                </c:pt>
                <c:pt idx="276">
                  <c:v>35.291202047005754</c:v>
                </c:pt>
                <c:pt idx="277">
                  <c:v>35.287190161000126</c:v>
                </c:pt>
                <c:pt idx="278">
                  <c:v>35.283364672977768</c:v>
                </c:pt>
                <c:pt idx="279">
                  <c:v>35.281777502007117</c:v>
                </c:pt>
                <c:pt idx="280">
                  <c:v>35.257024421014194</c:v>
                </c:pt>
                <c:pt idx="281">
                  <c:v>35.230632462003086</c:v>
                </c:pt>
                <c:pt idx="282">
                  <c:v>35.226292140976057</c:v>
                </c:pt>
                <c:pt idx="283">
                  <c:v>35.224447144003079</c:v>
                </c:pt>
                <c:pt idx="284">
                  <c:v>34.808390574994519</c:v>
                </c:pt>
                <c:pt idx="285">
                  <c:v>34.699847393994787</c:v>
                </c:pt>
                <c:pt idx="286">
                  <c:v>34.650400247016933</c:v>
                </c:pt>
                <c:pt idx="287">
                  <c:v>34.613545782974597</c:v>
                </c:pt>
                <c:pt idx="288">
                  <c:v>34.543005229977553</c:v>
                </c:pt>
                <c:pt idx="289">
                  <c:v>34.481898063006611</c:v>
                </c:pt>
                <c:pt idx="290">
                  <c:v>34.363005119018908</c:v>
                </c:pt>
                <c:pt idx="291">
                  <c:v>34.261857095998494</c:v>
                </c:pt>
                <c:pt idx="292">
                  <c:v>34.246660216979308</c:v>
                </c:pt>
                <c:pt idx="293">
                  <c:v>34.227219498006889</c:v>
                </c:pt>
                <c:pt idx="294">
                  <c:v>34.178277201021956</c:v>
                </c:pt>
                <c:pt idx="295">
                  <c:v>34.15051500098798</c:v>
                </c:pt>
                <c:pt idx="296">
                  <c:v>34.149018023015287</c:v>
                </c:pt>
                <c:pt idx="297">
                  <c:v>34.155533965019913</c:v>
                </c:pt>
                <c:pt idx="298">
                  <c:v>34.193360964991371</c:v>
                </c:pt>
                <c:pt idx="299">
                  <c:v>34.250870275002399</c:v>
                </c:pt>
                <c:pt idx="300">
                  <c:v>34.326533306000329</c:v>
                </c:pt>
                <c:pt idx="301">
                  <c:v>34.532015340005273</c:v>
                </c:pt>
                <c:pt idx="302">
                  <c:v>34.609709052972448</c:v>
                </c:pt>
                <c:pt idx="303">
                  <c:v>34.630066652027836</c:v>
                </c:pt>
                <c:pt idx="304">
                  <c:v>34.665929806010354</c:v>
                </c:pt>
                <c:pt idx="305">
                  <c:v>34.793288265973388</c:v>
                </c:pt>
                <c:pt idx="306">
                  <c:v>34.961675752015253</c:v>
                </c:pt>
                <c:pt idx="307">
                  <c:v>34.976486974017007</c:v>
                </c:pt>
                <c:pt idx="308">
                  <c:v>34.977572125001188</c:v>
                </c:pt>
                <c:pt idx="309">
                  <c:v>35.513597000999653</c:v>
                </c:pt>
                <c:pt idx="310">
                  <c:v>35.540976036998018</c:v>
                </c:pt>
                <c:pt idx="311">
                  <c:v>35.548191450004651</c:v>
                </c:pt>
                <c:pt idx="312">
                  <c:v>35.56318358999988</c:v>
                </c:pt>
                <c:pt idx="313">
                  <c:v>35.569399823998538</c:v>
                </c:pt>
                <c:pt idx="314">
                  <c:v>35.575177209977937</c:v>
                </c:pt>
                <c:pt idx="315">
                  <c:v>35.571563890016478</c:v>
                </c:pt>
                <c:pt idx="316">
                  <c:v>35.56790234199525</c:v>
                </c:pt>
                <c:pt idx="317">
                  <c:v>35.566299028005233</c:v>
                </c:pt>
                <c:pt idx="318">
                  <c:v>35.541192720017989</c:v>
                </c:pt>
                <c:pt idx="319">
                  <c:v>35.514397235999695</c:v>
                </c:pt>
                <c:pt idx="320">
                  <c:v>35.509998111990626</c:v>
                </c:pt>
                <c:pt idx="321">
                  <c:v>35.508128584012866</c:v>
                </c:pt>
                <c:pt idx="322">
                  <c:v>35.077894740993543</c:v>
                </c:pt>
                <c:pt idx="323">
                  <c:v>34.964661859021362</c:v>
                </c:pt>
                <c:pt idx="324">
                  <c:v>34.912878347995502</c:v>
                </c:pt>
                <c:pt idx="325">
                  <c:v>34.785966407980595</c:v>
                </c:pt>
                <c:pt idx="326">
                  <c:v>34.783704670985571</c:v>
                </c:pt>
                <c:pt idx="327">
                  <c:v>34.780634373987596</c:v>
                </c:pt>
                <c:pt idx="328">
                  <c:v>34.469766534016344</c:v>
                </c:pt>
                <c:pt idx="329">
                  <c:v>34.464184854982705</c:v>
                </c:pt>
                <c:pt idx="330">
                  <c:v>34.369933982986822</c:v>
                </c:pt>
                <c:pt idx="331">
                  <c:v>34.364975914002116</c:v>
                </c:pt>
                <c:pt idx="332">
                  <c:v>34.362427291000586</c:v>
                </c:pt>
                <c:pt idx="333">
                  <c:v>34.350338961019133</c:v>
                </c:pt>
                <c:pt idx="334">
                  <c:v>34.370670835983219</c:v>
                </c:pt>
                <c:pt idx="335">
                  <c:v>34.377554889999828</c:v>
                </c:pt>
                <c:pt idx="336">
                  <c:v>34.397653176995391</c:v>
                </c:pt>
                <c:pt idx="337">
                  <c:v>34.512148939995768</c:v>
                </c:pt>
                <c:pt idx="338">
                  <c:v>34.621932712013859</c:v>
                </c:pt>
                <c:pt idx="339">
                  <c:v>34.774587932986378</c:v>
                </c:pt>
                <c:pt idx="340">
                  <c:v>34.811009824011308</c:v>
                </c:pt>
                <c:pt idx="341">
                  <c:v>34.932099798027139</c:v>
                </c:pt>
                <c:pt idx="342">
                  <c:v>35.09320691097173</c:v>
                </c:pt>
                <c:pt idx="343">
                  <c:v>35.107421647978754</c:v>
                </c:pt>
                <c:pt idx="344">
                  <c:v>35.108463345011387</c:v>
                </c:pt>
                <c:pt idx="345">
                  <c:v>35.626177631002065</c:v>
                </c:pt>
                <c:pt idx="346">
                  <c:v>35.652720848020181</c:v>
                </c:pt>
                <c:pt idx="347">
                  <c:v>35.659680281980854</c:v>
                </c:pt>
                <c:pt idx="348">
                  <c:v>35.674035072986499</c:v>
                </c:pt>
                <c:pt idx="349">
                  <c:v>35.679890791016078</c:v>
                </c:pt>
                <c:pt idx="350">
                  <c:v>35.684895321992371</c:v>
                </c:pt>
                <c:pt idx="351">
                  <c:v>35.680815847001668</c:v>
                </c:pt>
                <c:pt idx="352">
                  <c:v>35.67696610900839</c:v>
                </c:pt>
                <c:pt idx="353">
                  <c:v>35.67511181000782</c:v>
                </c:pt>
                <c:pt idx="354">
                  <c:v>35.648593049018018</c:v>
                </c:pt>
                <c:pt idx="355">
                  <c:v>35.620519476026402</c:v>
                </c:pt>
                <c:pt idx="356">
                  <c:v>35.61599763401091</c:v>
                </c:pt>
                <c:pt idx="357">
                  <c:v>35.614081322989932</c:v>
                </c:pt>
                <c:pt idx="358">
                  <c:v>35.177229342025385</c:v>
                </c:pt>
                <c:pt idx="359">
                  <c:v>35.062120730003699</c:v>
                </c:pt>
                <c:pt idx="360">
                  <c:v>35.009452631982185</c:v>
                </c:pt>
                <c:pt idx="361">
                  <c:v>34.892883383975004</c:v>
                </c:pt>
                <c:pt idx="362">
                  <c:v>34.887825542000428</c:v>
                </c:pt>
                <c:pt idx="363">
                  <c:v>34.886129804988286</c:v>
                </c:pt>
                <c:pt idx="364">
                  <c:v>34.884185162013637</c:v>
                </c:pt>
                <c:pt idx="365">
                  <c:v>34.731217744990772</c:v>
                </c:pt>
                <c:pt idx="366">
                  <c:v>34.575152101012918</c:v>
                </c:pt>
                <c:pt idx="367">
                  <c:v>34.57416552197401</c:v>
                </c:pt>
                <c:pt idx="368">
                  <c:v>34.466364000991234</c:v>
                </c:pt>
                <c:pt idx="369">
                  <c:v>34.464977203981562</c:v>
                </c:pt>
                <c:pt idx="370">
                  <c:v>34.46422928601578</c:v>
                </c:pt>
                <c:pt idx="371">
                  <c:v>34.440649973987547</c:v>
                </c:pt>
                <c:pt idx="372">
                  <c:v>34.455982658016637</c:v>
                </c:pt>
                <c:pt idx="373">
                  <c:v>34.460078622998935</c:v>
                </c:pt>
                <c:pt idx="374">
                  <c:v>34.472579549003513</c:v>
                </c:pt>
                <c:pt idx="375">
                  <c:v>34.587537172001248</c:v>
                </c:pt>
                <c:pt idx="376">
                  <c:v>34.70644806901646</c:v>
                </c:pt>
                <c:pt idx="377">
                  <c:v>34.860405019003338</c:v>
                </c:pt>
                <c:pt idx="378">
                  <c:v>34.897916676982277</c:v>
                </c:pt>
                <c:pt idx="379">
                  <c:v>35.017908163979428</c:v>
                </c:pt>
                <c:pt idx="380">
                  <c:v>35.177406746981887</c:v>
                </c:pt>
                <c:pt idx="381">
                  <c:v>35.191473195993694</c:v>
                </c:pt>
                <c:pt idx="382">
                  <c:v>35.192503990003843</c:v>
                </c:pt>
                <c:pt idx="383">
                  <c:v>35.704343843008246</c:v>
                </c:pt>
                <c:pt idx="384">
                  <c:v>35.730522931999076</c:v>
                </c:pt>
                <c:pt idx="385">
                  <c:v>35.737358486983339</c:v>
                </c:pt>
                <c:pt idx="386">
                  <c:v>35.751373426023747</c:v>
                </c:pt>
                <c:pt idx="387">
                  <c:v>35.75701298501599</c:v>
                </c:pt>
                <c:pt idx="388">
                  <c:v>35.761474363027901</c:v>
                </c:pt>
                <c:pt idx="389">
                  <c:v>35.756992279004862</c:v>
                </c:pt>
                <c:pt idx="390">
                  <c:v>35.752956729993457</c:v>
                </c:pt>
                <c:pt idx="391">
                  <c:v>35.751268486990284</c:v>
                </c:pt>
                <c:pt idx="392">
                  <c:v>35.725580294013071</c:v>
                </c:pt>
                <c:pt idx="393">
                  <c:v>35.697103949985376</c:v>
                </c:pt>
                <c:pt idx="394">
                  <c:v>35.692522311023822</c:v>
                </c:pt>
                <c:pt idx="395">
                  <c:v>35.690580977018271</c:v>
                </c:pt>
                <c:pt idx="396">
                  <c:v>35.250681397997141</c:v>
                </c:pt>
                <c:pt idx="397">
                  <c:v>35.134396090995779</c:v>
                </c:pt>
                <c:pt idx="398">
                  <c:v>35.08111494898003</c:v>
                </c:pt>
                <c:pt idx="399">
                  <c:v>35.038534255022569</c:v>
                </c:pt>
                <c:pt idx="400">
                  <c:v>34.957462468980793</c:v>
                </c:pt>
                <c:pt idx="401">
                  <c:v>34.886968483021974</c:v>
                </c:pt>
                <c:pt idx="402">
                  <c:v>34.750560822999432</c:v>
                </c:pt>
                <c:pt idx="403">
                  <c:v>34.63105949799683</c:v>
                </c:pt>
                <c:pt idx="404">
                  <c:v>34.613165467021645</c:v>
                </c:pt>
                <c:pt idx="405">
                  <c:v>34.593308246996912</c:v>
                </c:pt>
                <c:pt idx="406">
                  <c:v>34.528171159024623</c:v>
                </c:pt>
                <c:pt idx="407">
                  <c:v>34.485492561998399</c:v>
                </c:pt>
                <c:pt idx="408">
                  <c:v>34.483748836009909</c:v>
                </c:pt>
                <c:pt idx="409">
                  <c:v>34.48399349997544</c:v>
                </c:pt>
                <c:pt idx="410">
                  <c:v>34.509297562010488</c:v>
                </c:pt>
                <c:pt idx="411">
                  <c:v>34.557089605016245</c:v>
                </c:pt>
                <c:pt idx="412">
                  <c:v>34.614902538976366</c:v>
                </c:pt>
                <c:pt idx="413">
                  <c:v>34.789441561997592</c:v>
                </c:pt>
                <c:pt idx="414">
                  <c:v>34.85485769300567</c:v>
                </c:pt>
                <c:pt idx="415">
                  <c:v>34.873444981997181</c:v>
                </c:pt>
                <c:pt idx="416">
                  <c:v>34.905336844985868</c:v>
                </c:pt>
                <c:pt idx="417">
                  <c:v>35.021784835976177</c:v>
                </c:pt>
                <c:pt idx="418">
                  <c:v>35.177279394019934</c:v>
                </c:pt>
                <c:pt idx="419">
                  <c:v>35.191023318986936</c:v>
                </c:pt>
                <c:pt idx="420">
                  <c:v>35.192030650989636</c:v>
                </c:pt>
                <c:pt idx="421">
                  <c:v>35.694412908014783</c:v>
                </c:pt>
                <c:pt idx="422">
                  <c:v>35.720043824994718</c:v>
                </c:pt>
                <c:pt idx="423">
                  <c:v>35.726693498986606</c:v>
                </c:pt>
                <c:pt idx="424">
                  <c:v>35.740199872009271</c:v>
                </c:pt>
                <c:pt idx="425">
                  <c:v>35.745516929011956</c:v>
                </c:pt>
                <c:pt idx="426">
                  <c:v>35.749170789983964</c:v>
                </c:pt>
                <c:pt idx="427">
                  <c:v>35.744092429979446</c:v>
                </c:pt>
                <c:pt idx="428">
                  <c:v>35.739782267000919</c:v>
                </c:pt>
                <c:pt idx="429">
                  <c:v>35.737757016022442</c:v>
                </c:pt>
                <c:pt idx="430">
                  <c:v>35.709564175988362</c:v>
                </c:pt>
                <c:pt idx="431">
                  <c:v>35.680301231991507</c:v>
                </c:pt>
                <c:pt idx="432">
                  <c:v>35.675607554026101</c:v>
                </c:pt>
                <c:pt idx="433">
                  <c:v>35.673619660997247</c:v>
                </c:pt>
                <c:pt idx="434">
                  <c:v>35.217249296010777</c:v>
                </c:pt>
                <c:pt idx="435">
                  <c:v>35.096185436998439</c:v>
                </c:pt>
                <c:pt idx="436">
                  <c:v>35.040630252012761</c:v>
                </c:pt>
                <c:pt idx="437">
                  <c:v>34.904984421984864</c:v>
                </c:pt>
                <c:pt idx="438">
                  <c:v>34.903769401012141</c:v>
                </c:pt>
                <c:pt idx="439">
                  <c:v>34.902129906015489</c:v>
                </c:pt>
                <c:pt idx="440">
                  <c:v>34.559462724985224</c:v>
                </c:pt>
                <c:pt idx="441">
                  <c:v>34.552004134980052</c:v>
                </c:pt>
                <c:pt idx="442">
                  <c:v>34.438693461993353</c:v>
                </c:pt>
                <c:pt idx="443">
                  <c:v>34.430114808003509</c:v>
                </c:pt>
                <c:pt idx="444">
                  <c:v>34.425599985013378</c:v>
                </c:pt>
                <c:pt idx="445">
                  <c:v>34.397684484019919</c:v>
                </c:pt>
                <c:pt idx="446">
                  <c:v>34.403113552002651</c:v>
                </c:pt>
                <c:pt idx="447">
                  <c:v>34.407320851983059</c:v>
                </c:pt>
                <c:pt idx="448">
                  <c:v>34.421875078010089</c:v>
                </c:pt>
                <c:pt idx="449">
                  <c:v>34.512843657012127</c:v>
                </c:pt>
                <c:pt idx="450">
                  <c:v>34.61131878799506</c:v>
                </c:pt>
                <c:pt idx="451">
                  <c:v>34.753019487993697</c:v>
                </c:pt>
                <c:pt idx="452">
                  <c:v>34.786607616979381</c:v>
                </c:pt>
                <c:pt idx="453">
                  <c:v>34.898865023990311</c:v>
                </c:pt>
                <c:pt idx="454">
                  <c:v>35.049278343024071</c:v>
                </c:pt>
                <c:pt idx="455">
                  <c:v>35.062595337990388</c:v>
                </c:pt>
                <c:pt idx="456">
                  <c:v>35.0635715029739</c:v>
                </c:pt>
                <c:pt idx="457">
                  <c:v>35.551996769981997</c:v>
                </c:pt>
                <c:pt idx="458">
                  <c:v>35.577023026007737</c:v>
                </c:pt>
                <c:pt idx="459">
                  <c:v>35.583613164021699</c:v>
                </c:pt>
                <c:pt idx="460">
                  <c:v>35.597290673990756</c:v>
                </c:pt>
                <c:pt idx="461">
                  <c:v>35.602947726999901</c:v>
                </c:pt>
                <c:pt idx="462">
                  <c:v>35.608141321006315</c:v>
                </c:pt>
                <c:pt idx="463">
                  <c:v>35.604754118025994</c:v>
                </c:pt>
                <c:pt idx="464">
                  <c:v>35.601363306000167</c:v>
                </c:pt>
                <c:pt idx="465">
                  <c:v>35.599861046989645</c:v>
                </c:pt>
                <c:pt idx="466">
                  <c:v>35.575973570018959</c:v>
                </c:pt>
                <c:pt idx="467">
                  <c:v>35.548110472973349</c:v>
                </c:pt>
                <c:pt idx="468">
                  <c:v>35.543589197004621</c:v>
                </c:pt>
                <c:pt idx="469">
                  <c:v>35.541671029989175</c:v>
                </c:pt>
                <c:pt idx="470">
                  <c:v>35.075398761989618</c:v>
                </c:pt>
                <c:pt idx="471">
                  <c:v>34.950939646989809</c:v>
                </c:pt>
                <c:pt idx="472">
                  <c:v>34.893673915973977</c:v>
                </c:pt>
                <c:pt idx="473">
                  <c:v>34.753710265022164</c:v>
                </c:pt>
                <c:pt idx="474">
                  <c:v>34.752197043985689</c:v>
                </c:pt>
                <c:pt idx="475">
                  <c:v>34.751694623025742</c:v>
                </c:pt>
                <c:pt idx="476">
                  <c:v>34.75123021098625</c:v>
                </c:pt>
                <c:pt idx="477">
                  <c:v>34.74928062297522</c:v>
                </c:pt>
                <c:pt idx="478">
                  <c:v>34.373959545973776</c:v>
                </c:pt>
                <c:pt idx="479">
                  <c:v>34.325055974989027</c:v>
                </c:pt>
                <c:pt idx="480">
                  <c:v>34.295696292019784</c:v>
                </c:pt>
                <c:pt idx="481">
                  <c:v>34.244196887016187</c:v>
                </c:pt>
                <c:pt idx="482">
                  <c:v>34.219495344018469</c:v>
                </c:pt>
                <c:pt idx="483">
                  <c:v>34.207141632009552</c:v>
                </c:pt>
                <c:pt idx="484">
                  <c:v>34.209630733982976</c:v>
                </c:pt>
                <c:pt idx="485">
                  <c:v>34.222344406998673</c:v>
                </c:pt>
                <c:pt idx="486">
                  <c:v>34.27003456198463</c:v>
                </c:pt>
                <c:pt idx="487">
                  <c:v>34.316907687980347</c:v>
                </c:pt>
                <c:pt idx="488">
                  <c:v>34.381761157021629</c:v>
                </c:pt>
                <c:pt idx="489">
                  <c:v>34.53272575399069</c:v>
                </c:pt>
                <c:pt idx="490">
                  <c:v>34.564642995974282</c:v>
                </c:pt>
                <c:pt idx="491">
                  <c:v>34.67231858201103</c:v>
                </c:pt>
                <c:pt idx="492">
                  <c:v>34.817770076017496</c:v>
                </c:pt>
                <c:pt idx="493">
                  <c:v>34.830698378982561</c:v>
                </c:pt>
                <c:pt idx="494">
                  <c:v>34.831646335987898</c:v>
                </c:pt>
                <c:pt idx="495">
                  <c:v>35.309569011985786</c:v>
                </c:pt>
                <c:pt idx="496">
                  <c:v>35.334004134995212</c:v>
                </c:pt>
                <c:pt idx="497">
                  <c:v>35.340262735019223</c:v>
                </c:pt>
                <c:pt idx="498">
                  <c:v>35.352732232979633</c:v>
                </c:pt>
                <c:pt idx="499">
                  <c:v>35.357414689997313</c:v>
                </c:pt>
                <c:pt idx="500">
                  <c:v>35.359547767995991</c:v>
                </c:pt>
                <c:pt idx="501">
                  <c:v>35.353401348004354</c:v>
                </c:pt>
                <c:pt idx="502">
                  <c:v>35.348613207986546</c:v>
                </c:pt>
                <c:pt idx="503">
                  <c:v>35.346506126984423</c:v>
                </c:pt>
                <c:pt idx="504">
                  <c:v>35.316796510983295</c:v>
                </c:pt>
                <c:pt idx="505">
                  <c:v>35.286783901995022</c:v>
                </c:pt>
                <c:pt idx="506">
                  <c:v>35.281929050995586</c:v>
                </c:pt>
                <c:pt idx="507">
                  <c:v>35.279870314980144</c:v>
                </c:pt>
                <c:pt idx="508">
                  <c:v>34.796941762010647</c:v>
                </c:pt>
                <c:pt idx="509">
                  <c:v>34.667911333997381</c:v>
                </c:pt>
                <c:pt idx="510">
                  <c:v>34.608517544995721</c:v>
                </c:pt>
                <c:pt idx="511">
                  <c:v>34.464863051994143</c:v>
                </c:pt>
                <c:pt idx="512">
                  <c:v>34.455544939987703</c:v>
                </c:pt>
                <c:pt idx="513">
                  <c:v>34.442172451974784</c:v>
                </c:pt>
                <c:pt idx="514">
                  <c:v>34.07439724702499</c:v>
                </c:pt>
                <c:pt idx="515">
                  <c:v>34.064659316982215</c:v>
                </c:pt>
                <c:pt idx="516">
                  <c:v>33.926556274991526</c:v>
                </c:pt>
                <c:pt idx="517">
                  <c:v>33.915682955978355</c:v>
                </c:pt>
                <c:pt idx="518">
                  <c:v>33.909780401017997</c:v>
                </c:pt>
                <c:pt idx="519">
                  <c:v>33.877548637008204</c:v>
                </c:pt>
                <c:pt idx="520">
                  <c:v>33.875059877004787</c:v>
                </c:pt>
                <c:pt idx="521">
                  <c:v>33.876973041003566</c:v>
                </c:pt>
                <c:pt idx="522">
                  <c:v>33.885577885996554</c:v>
                </c:pt>
                <c:pt idx="523">
                  <c:v>33.961669351015189</c:v>
                </c:pt>
                <c:pt idx="524">
                  <c:v>34.04113325700564</c:v>
                </c:pt>
                <c:pt idx="525">
                  <c:v>34.168589055013854</c:v>
                </c:pt>
                <c:pt idx="526">
                  <c:v>34.200031733973901</c:v>
                </c:pt>
                <c:pt idx="527">
                  <c:v>34.303582986979109</c:v>
                </c:pt>
                <c:pt idx="528">
                  <c:v>34.443907966988263</c:v>
                </c:pt>
                <c:pt idx="529">
                  <c:v>34.456399569023688</c:v>
                </c:pt>
                <c:pt idx="530">
                  <c:v>34.457315611007289</c:v>
                </c:pt>
                <c:pt idx="531">
                  <c:v>34.920495619019221</c:v>
                </c:pt>
                <c:pt idx="532">
                  <c:v>34.943681542983995</c:v>
                </c:pt>
                <c:pt idx="533">
                  <c:v>34.94967233797297</c:v>
                </c:pt>
                <c:pt idx="534">
                  <c:v>34.961766776973491</c:v>
                </c:pt>
                <c:pt idx="535">
                  <c:v>34.966459235022285</c:v>
                </c:pt>
                <c:pt idx="536">
                  <c:v>34.969354450026913</c:v>
                </c:pt>
                <c:pt idx="537">
                  <c:v>34.96436419800375</c:v>
                </c:pt>
                <c:pt idx="538">
                  <c:v>34.960258957028145</c:v>
                </c:pt>
                <c:pt idx="539">
                  <c:v>34.958326678975027</c:v>
                </c:pt>
                <c:pt idx="540">
                  <c:v>34.930292395983997</c:v>
                </c:pt>
                <c:pt idx="541">
                  <c:v>34.89874665899606</c:v>
                </c:pt>
                <c:pt idx="542">
                  <c:v>34.893704940998305</c:v>
                </c:pt>
                <c:pt idx="543">
                  <c:v>34.891570787010551</c:v>
                </c:pt>
                <c:pt idx="544">
                  <c:v>34.389628612984779</c:v>
                </c:pt>
                <c:pt idx="545">
                  <c:v>34.254366127015601</c:v>
                </c:pt>
                <c:pt idx="546">
                  <c:v>34.191876730005788</c:v>
                </c:pt>
                <c:pt idx="547">
                  <c:v>34.040429451010823</c:v>
                </c:pt>
                <c:pt idx="548">
                  <c:v>34.029004808019181</c:v>
                </c:pt>
                <c:pt idx="549">
                  <c:v>34.00955336098832</c:v>
                </c:pt>
                <c:pt idx="550">
                  <c:v>33.61261106499569</c:v>
                </c:pt>
                <c:pt idx="551">
                  <c:v>33.570067544019366</c:v>
                </c:pt>
                <c:pt idx="552">
                  <c:v>33.472195506021762</c:v>
                </c:pt>
                <c:pt idx="553">
                  <c:v>33.418775321990779</c:v>
                </c:pt>
                <c:pt idx="554">
                  <c:v>33.396933739993528</c:v>
                </c:pt>
                <c:pt idx="555">
                  <c:v>33.375626805991487</c:v>
                </c:pt>
                <c:pt idx="556">
                  <c:v>33.366877989976729</c:v>
                </c:pt>
                <c:pt idx="557">
                  <c:v>33.362912720974691</c:v>
                </c:pt>
                <c:pt idx="558">
                  <c:v>33.371510852987285</c:v>
                </c:pt>
                <c:pt idx="559">
                  <c:v>33.41606489300375</c:v>
                </c:pt>
                <c:pt idx="560">
                  <c:v>33.471670109008755</c:v>
                </c:pt>
                <c:pt idx="561">
                  <c:v>33.585747856989201</c:v>
                </c:pt>
                <c:pt idx="562">
                  <c:v>33.612910261012985</c:v>
                </c:pt>
                <c:pt idx="563">
                  <c:v>33.703271855983985</c:v>
                </c:pt>
                <c:pt idx="564">
                  <c:v>33.827401744986219</c:v>
                </c:pt>
                <c:pt idx="565">
                  <c:v>33.838523018005162</c:v>
                </c:pt>
                <c:pt idx="566">
                  <c:v>33.839338967993626</c:v>
                </c:pt>
                <c:pt idx="567">
                  <c:v>34.256970526996611</c:v>
                </c:pt>
                <c:pt idx="568">
                  <c:v>34.277776164003626</c:v>
                </c:pt>
                <c:pt idx="569">
                  <c:v>34.282857067978512</c:v>
                </c:pt>
                <c:pt idx="570">
                  <c:v>34.292226197976561</c:v>
                </c:pt>
                <c:pt idx="571">
                  <c:v>34.295026955987851</c:v>
                </c:pt>
                <c:pt idx="572">
                  <c:v>34.292699391016868</c:v>
                </c:pt>
                <c:pt idx="573">
                  <c:v>34.283461227971657</c:v>
                </c:pt>
                <c:pt idx="574">
                  <c:v>34.27730040402821</c:v>
                </c:pt>
                <c:pt idx="575">
                  <c:v>34.274687943025128</c:v>
                </c:pt>
                <c:pt idx="576">
                  <c:v>34.240504630986379</c:v>
                </c:pt>
                <c:pt idx="577">
                  <c:v>34.206583076979769</c:v>
                </c:pt>
                <c:pt idx="578">
                  <c:v>34.201227040000504</c:v>
                </c:pt>
                <c:pt idx="579">
                  <c:v>34.198963974972685</c:v>
                </c:pt>
                <c:pt idx="580">
                  <c:v>33.673809352023909</c:v>
                </c:pt>
                <c:pt idx="581">
                  <c:v>33.530855142998917</c:v>
                </c:pt>
                <c:pt idx="582">
                  <c:v>33.464531693027766</c:v>
                </c:pt>
                <c:pt idx="583">
                  <c:v>33.30932224901062</c:v>
                </c:pt>
                <c:pt idx="584">
                  <c:v>33.304895192998174</c:v>
                </c:pt>
                <c:pt idx="585">
                  <c:v>33.303429996010436</c:v>
                </c:pt>
                <c:pt idx="586">
                  <c:v>33.301709663021484</c:v>
                </c:pt>
                <c:pt idx="587">
                  <c:v>33.050348483982361</c:v>
                </c:pt>
                <c:pt idx="588">
                  <c:v>32.845368938978936</c:v>
                </c:pt>
                <c:pt idx="589">
                  <c:v>32.84459124802197</c:v>
                </c:pt>
                <c:pt idx="590">
                  <c:v>32.64460073802411</c:v>
                </c:pt>
                <c:pt idx="591">
                  <c:v>32.642881135018342</c:v>
                </c:pt>
                <c:pt idx="592">
                  <c:v>32.641877520006801</c:v>
                </c:pt>
                <c:pt idx="593">
                  <c:v>32.553980185014098</c:v>
                </c:pt>
                <c:pt idx="594">
                  <c:v>32.521626005973303</c:v>
                </c:pt>
                <c:pt idx="595">
                  <c:v>32.519421155996042</c:v>
                </c:pt>
                <c:pt idx="596">
                  <c:v>32.515917495004487</c:v>
                </c:pt>
                <c:pt idx="597">
                  <c:v>32.5383634989862</c:v>
                </c:pt>
                <c:pt idx="598">
                  <c:v>32.590556795980774</c:v>
                </c:pt>
                <c:pt idx="599">
                  <c:v>32.674165835999247</c:v>
                </c:pt>
                <c:pt idx="600">
                  <c:v>32.696916826012057</c:v>
                </c:pt>
                <c:pt idx="601">
                  <c:v>32.774346614985461</c:v>
                </c:pt>
                <c:pt idx="602">
                  <c:v>32.883091173005141</c:v>
                </c:pt>
                <c:pt idx="603">
                  <c:v>32.892933765026555</c:v>
                </c:pt>
                <c:pt idx="604">
                  <c:v>32.893656452984033</c:v>
                </c:pt>
                <c:pt idx="605">
                  <c:v>33.270581056001447</c:v>
                </c:pt>
                <c:pt idx="606">
                  <c:v>33.289436743984879</c:v>
                </c:pt>
                <c:pt idx="607">
                  <c:v>33.293858948013622</c:v>
                </c:pt>
                <c:pt idx="608">
                  <c:v>33.301431681024951</c:v>
                </c:pt>
                <c:pt idx="609">
                  <c:v>33.303097266013992</c:v>
                </c:pt>
                <c:pt idx="610">
                  <c:v>33.297939247006525</c:v>
                </c:pt>
                <c:pt idx="611">
                  <c:v>33.286620640012643</c:v>
                </c:pt>
                <c:pt idx="612">
                  <c:v>33.27950410101721</c:v>
                </c:pt>
                <c:pt idx="613">
                  <c:v>33.276438330972269</c:v>
                </c:pt>
                <c:pt idx="614">
                  <c:v>33.237944984023216</c:v>
                </c:pt>
                <c:pt idx="615">
                  <c:v>33.201225443008298</c:v>
                </c:pt>
                <c:pt idx="616">
                  <c:v>33.195481265977378</c:v>
                </c:pt>
                <c:pt idx="617">
                  <c:v>33.193057640971801</c:v>
                </c:pt>
                <c:pt idx="618">
                  <c:v>32.617495035992761</c:v>
                </c:pt>
                <c:pt idx="619">
                  <c:v>32.457904714988217</c:v>
                </c:pt>
                <c:pt idx="620">
                  <c:v>32.383299417006128</c:v>
                </c:pt>
                <c:pt idx="621">
                  <c:v>32.201233900025272</c:v>
                </c:pt>
                <c:pt idx="622">
                  <c:v>32.190689987999122</c:v>
                </c:pt>
                <c:pt idx="623">
                  <c:v>31.871600391980337</c:v>
                </c:pt>
                <c:pt idx="624">
                  <c:v>31.616466322020642</c:v>
                </c:pt>
                <c:pt idx="625">
                  <c:v>31.377437077026116</c:v>
                </c:pt>
                <c:pt idx="626">
                  <c:v>31.293572183983542</c:v>
                </c:pt>
                <c:pt idx="627">
                  <c:v>31.239857349021349</c:v>
                </c:pt>
                <c:pt idx="628">
                  <c:v>31.203191487975346</c:v>
                </c:pt>
                <c:pt idx="629">
                  <c:v>31.171897799993076</c:v>
                </c:pt>
                <c:pt idx="630">
                  <c:v>31.151886634006587</c:v>
                </c:pt>
                <c:pt idx="631">
                  <c:v>31.106859396004438</c:v>
                </c:pt>
                <c:pt idx="632">
                  <c:v>31.069555637998292</c:v>
                </c:pt>
                <c:pt idx="633">
                  <c:v>31.063170825007091</c:v>
                </c:pt>
                <c:pt idx="634">
                  <c:v>31.078611290013214</c:v>
                </c:pt>
                <c:pt idx="635">
                  <c:v>31.085910998001509</c:v>
                </c:pt>
                <c:pt idx="636">
                  <c:v>31.115058562022568</c:v>
                </c:pt>
                <c:pt idx="637">
                  <c:v>31.163838445024794</c:v>
                </c:pt>
                <c:pt idx="638">
                  <c:v>31.168575261972364</c:v>
                </c:pt>
                <c:pt idx="639">
                  <c:v>31.168924825010436</c:v>
                </c:pt>
                <c:pt idx="640">
                  <c:v>31.373660364977241</c:v>
                </c:pt>
                <c:pt idx="641">
                  <c:v>31.38373544499018</c:v>
                </c:pt>
                <c:pt idx="642">
                  <c:v>31.385298239001713</c:v>
                </c:pt>
                <c:pt idx="643">
                  <c:v>31.385318715990707</c:v>
                </c:pt>
                <c:pt idx="644">
                  <c:v>31.382382871015579</c:v>
                </c:pt>
                <c:pt idx="645">
                  <c:v>31.366261797984407</c:v>
                </c:pt>
                <c:pt idx="646">
                  <c:v>31.347297598017576</c:v>
                </c:pt>
                <c:pt idx="647">
                  <c:v>31.336773868986256</c:v>
                </c:pt>
                <c:pt idx="648">
                  <c:v>31.331666551011494</c:v>
                </c:pt>
                <c:pt idx="649">
                  <c:v>31.274525873016046</c:v>
                </c:pt>
                <c:pt idx="650">
                  <c:v>31.225886628021726</c:v>
                </c:pt>
                <c:pt idx="651">
                  <c:v>31.218425014003515</c:v>
                </c:pt>
                <c:pt idx="652">
                  <c:v>31.215286279007159</c:v>
                </c:pt>
                <c:pt idx="653">
                  <c:v>31.129553500022666</c:v>
                </c:pt>
                <c:pt idx="654">
                  <c:v>30.851191989995641</c:v>
                </c:pt>
                <c:pt idx="655">
                  <c:v>30.70829203500125</c:v>
                </c:pt>
                <c:pt idx="656">
                  <c:v>30.614603700996668</c:v>
                </c:pt>
                <c:pt idx="657">
                  <c:v>30.450429707002513</c:v>
                </c:pt>
                <c:pt idx="658">
                  <c:v>30.431634958972609</c:v>
                </c:pt>
                <c:pt idx="659">
                  <c:v>30.420214366017717</c:v>
                </c:pt>
                <c:pt idx="660">
                  <c:v>30.382538740980181</c:v>
                </c:pt>
                <c:pt idx="661">
                  <c:v>30.05410652900764</c:v>
                </c:pt>
                <c:pt idx="662">
                  <c:v>29.306534656996064</c:v>
                </c:pt>
                <c:pt idx="663">
                  <c:v>28.867672028979996</c:v>
                </c:pt>
                <c:pt idx="664">
                  <c:v>28.569794402017124</c:v>
                </c:pt>
                <c:pt idx="665">
                  <c:v>28.387928166011989</c:v>
                </c:pt>
                <c:pt idx="666">
                  <c:v>28.190851907993419</c:v>
                </c:pt>
                <c:pt idx="667">
                  <c:v>27.921659442995406</c:v>
                </c:pt>
                <c:pt idx="668">
                  <c:v>27.661721351023516</c:v>
                </c:pt>
                <c:pt idx="669">
                  <c:v>27.606199921024199</c:v>
                </c:pt>
                <c:pt idx="670">
                  <c:v>27.531381638993935</c:v>
                </c:pt>
                <c:pt idx="671">
                  <c:v>27.320953675996407</c:v>
                </c:pt>
                <c:pt idx="672">
                  <c:v>27.247875540012956</c:v>
                </c:pt>
                <c:pt idx="673">
                  <c:v>27.200354089984558</c:v>
                </c:pt>
                <c:pt idx="674">
                  <c:v>27.184999335986504</c:v>
                </c:pt>
                <c:pt idx="675">
                  <c:v>26.603010990982057</c:v>
                </c:pt>
                <c:pt idx="676">
                  <c:v>26.577299182974912</c:v>
                </c:pt>
                <c:pt idx="677">
                  <c:v>26.276410958985252</c:v>
                </c:pt>
                <c:pt idx="678">
                  <c:v>26.248737540015554</c:v>
                </c:pt>
                <c:pt idx="679">
                  <c:v>25.878505448986289</c:v>
                </c:pt>
                <c:pt idx="680">
                  <c:v>25.669199970991485</c:v>
                </c:pt>
                <c:pt idx="681">
                  <c:v>25.502851824001027</c:v>
                </c:pt>
                <c:pt idx="682">
                  <c:v>25.381145578990072</c:v>
                </c:pt>
                <c:pt idx="683">
                  <c:v>25.267214354016687</c:v>
                </c:pt>
                <c:pt idx="684">
                  <c:v>24.949261701010528</c:v>
                </c:pt>
                <c:pt idx="685">
                  <c:v>24.805454269994698</c:v>
                </c:pt>
                <c:pt idx="686">
                  <c:v>24.726868577999994</c:v>
                </c:pt>
                <c:pt idx="687">
                  <c:v>24.691108240006088</c:v>
                </c:pt>
                <c:pt idx="688">
                  <c:v>24.688067226009025</c:v>
                </c:pt>
                <c:pt idx="689">
                  <c:v>24.68210004900584</c:v>
                </c:pt>
                <c:pt idx="690">
                  <c:v>24.453393794999556</c:v>
                </c:pt>
                <c:pt idx="691">
                  <c:v>24.203902775980168</c:v>
                </c:pt>
                <c:pt idx="692">
                  <c:v>24.162116257002708</c:v>
                </c:pt>
                <c:pt idx="693">
                  <c:v>24.150806893999288</c:v>
                </c:pt>
                <c:pt idx="694">
                  <c:v>24.142464465001012</c:v>
                </c:pt>
                <c:pt idx="695">
                  <c:v>24.107766908002759</c:v>
                </c:pt>
                <c:pt idx="696">
                  <c:v>23.890342463005254</c:v>
                </c:pt>
                <c:pt idx="697">
                  <c:v>23.871257680013969</c:v>
                </c:pt>
                <c:pt idx="698">
                  <c:v>23.860091643996384</c:v>
                </c:pt>
                <c:pt idx="699">
                  <c:v>23.642707044984945</c:v>
                </c:pt>
                <c:pt idx="700">
                  <c:v>23.610290198007533</c:v>
                </c:pt>
                <c:pt idx="701">
                  <c:v>23.440086067978427</c:v>
                </c:pt>
                <c:pt idx="702">
                  <c:v>23.423531055982494</c:v>
                </c:pt>
                <c:pt idx="703">
                  <c:v>23.152339730984295</c:v>
                </c:pt>
                <c:pt idx="704">
                  <c:v>23.007852136004203</c:v>
                </c:pt>
                <c:pt idx="705">
                  <c:v>22.776875600982294</c:v>
                </c:pt>
                <c:pt idx="706">
                  <c:v>22.776606342006289</c:v>
                </c:pt>
                <c:pt idx="707">
                  <c:v>22.776171882981089</c:v>
                </c:pt>
                <c:pt idx="708">
                  <c:v>22.595305663003273</c:v>
                </c:pt>
                <c:pt idx="709">
                  <c:v>22.595257806017344</c:v>
                </c:pt>
                <c:pt idx="710">
                  <c:v>22.594627367027442</c:v>
                </c:pt>
                <c:pt idx="711">
                  <c:v>22.491085630008456</c:v>
                </c:pt>
                <c:pt idx="712">
                  <c:v>22.432538754003417</c:v>
                </c:pt>
                <c:pt idx="713">
                  <c:v>22.275907408015883</c:v>
                </c:pt>
                <c:pt idx="714">
                  <c:v>22.275777214986192</c:v>
                </c:pt>
                <c:pt idx="715">
                  <c:v>22.275570608996986</c:v>
                </c:pt>
                <c:pt idx="716">
                  <c:v>22.275380020971625</c:v>
                </c:pt>
                <c:pt idx="717">
                  <c:v>22.275189566016707</c:v>
                </c:pt>
                <c:pt idx="718">
                  <c:v>22.275187280001774</c:v>
                </c:pt>
                <c:pt idx="719">
                  <c:v>22.27440824100313</c:v>
                </c:pt>
                <c:pt idx="720">
                  <c:v>22.274295300974245</c:v>
                </c:pt>
                <c:pt idx="721">
                  <c:v>21.947550356003376</c:v>
                </c:pt>
                <c:pt idx="722">
                  <c:v>21.852107132986021</c:v>
                </c:pt>
                <c:pt idx="723">
                  <c:v>21.744115025001065</c:v>
                </c:pt>
                <c:pt idx="724">
                  <c:v>21.678347250997376</c:v>
                </c:pt>
                <c:pt idx="725">
                  <c:v>21.6352638270223</c:v>
                </c:pt>
                <c:pt idx="726">
                  <c:v>21.456015701971864</c:v>
                </c:pt>
                <c:pt idx="727">
                  <c:v>21.440810008016342</c:v>
                </c:pt>
                <c:pt idx="728">
                  <c:v>21.30381508999335</c:v>
                </c:pt>
                <c:pt idx="729">
                  <c:v>21.251743882999108</c:v>
                </c:pt>
                <c:pt idx="730">
                  <c:v>21.077627998977277</c:v>
                </c:pt>
                <c:pt idx="731">
                  <c:v>21.064529504997154</c:v>
                </c:pt>
                <c:pt idx="732">
                  <c:v>20.831043594000676</c:v>
                </c:pt>
                <c:pt idx="733">
                  <c:v>20.830646676984088</c:v>
                </c:pt>
                <c:pt idx="734">
                  <c:v>20.830519858975549</c:v>
                </c:pt>
                <c:pt idx="735">
                  <c:v>20.828103279995958</c:v>
                </c:pt>
                <c:pt idx="736">
                  <c:v>20.595497708995936</c:v>
                </c:pt>
                <c:pt idx="737">
                  <c:v>20.583208945993192</c:v>
                </c:pt>
                <c:pt idx="738">
                  <c:v>20.363459886993951</c:v>
                </c:pt>
                <c:pt idx="739">
                  <c:v>20.34430049900493</c:v>
                </c:pt>
                <c:pt idx="740">
                  <c:v>20.294347123012813</c:v>
                </c:pt>
                <c:pt idx="741">
                  <c:v>20.168219777019658</c:v>
                </c:pt>
                <c:pt idx="742">
                  <c:v>20.151385812994249</c:v>
                </c:pt>
                <c:pt idx="743">
                  <c:v>19.974510486008512</c:v>
                </c:pt>
                <c:pt idx="744">
                  <c:v>19.960650183975304</c:v>
                </c:pt>
                <c:pt idx="745">
                  <c:v>19.923184273977768</c:v>
                </c:pt>
                <c:pt idx="746">
                  <c:v>19.783044603002509</c:v>
                </c:pt>
                <c:pt idx="747">
                  <c:v>19.765933524979573</c:v>
                </c:pt>
                <c:pt idx="748">
                  <c:v>19.731770525993397</c:v>
                </c:pt>
                <c:pt idx="749">
                  <c:v>19.574071493025258</c:v>
                </c:pt>
                <c:pt idx="750">
                  <c:v>19.372205333013426</c:v>
                </c:pt>
                <c:pt idx="751">
                  <c:v>19.360602582025876</c:v>
                </c:pt>
                <c:pt idx="752">
                  <c:v>19.172290792027979</c:v>
                </c:pt>
                <c:pt idx="753">
                  <c:v>19.111130638975737</c:v>
                </c:pt>
                <c:pt idx="754">
                  <c:v>19.070956638017833</c:v>
                </c:pt>
                <c:pt idx="755">
                  <c:v>18.987555010994583</c:v>
                </c:pt>
                <c:pt idx="756">
                  <c:v>18.980115826025212</c:v>
                </c:pt>
                <c:pt idx="757">
                  <c:v>18.972961625024709</c:v>
                </c:pt>
                <c:pt idx="758">
                  <c:v>18.890316270983476</c:v>
                </c:pt>
                <c:pt idx="759">
                  <c:v>18.855643575022896</c:v>
                </c:pt>
                <c:pt idx="760">
                  <c:v>18.79160185700357</c:v>
                </c:pt>
                <c:pt idx="761">
                  <c:v>18.749789098990277</c:v>
                </c:pt>
                <c:pt idx="762">
                  <c:v>18.606748883996715</c:v>
                </c:pt>
                <c:pt idx="763">
                  <c:v>18.277252042992131</c:v>
                </c:pt>
                <c:pt idx="764">
                  <c:v>17.957673625005555</c:v>
                </c:pt>
                <c:pt idx="765">
                  <c:v>17.648013631003323</c:v>
                </c:pt>
                <c:pt idx="766">
                  <c:v>17.331020522988183</c:v>
                </c:pt>
                <c:pt idx="767">
                  <c:v>17.033166441990488</c:v>
                </c:pt>
                <c:pt idx="768">
                  <c:v>16.754451388010239</c:v>
                </c:pt>
                <c:pt idx="769">
                  <c:v>16.415240919002372</c:v>
                </c:pt>
                <c:pt idx="770">
                  <c:v>16.333974093015513</c:v>
                </c:pt>
              </c:numCache>
            </c:numRef>
          </c:yVal>
          <c:smooth val="1"/>
          <c:extLst>
            <c:ext xmlns:c16="http://schemas.microsoft.com/office/drawing/2014/chart" uri="{C3380CC4-5D6E-409C-BE32-E72D297353CC}">
              <c16:uniqueId val="{00000000-CEEC-4190-9E2C-62BFC87DFB21}"/>
            </c:ext>
          </c:extLst>
        </c:ser>
        <c:dLbls>
          <c:showLegendKey val="0"/>
          <c:showVal val="0"/>
          <c:showCatName val="0"/>
          <c:showSerName val="0"/>
          <c:showPercent val="0"/>
          <c:showBubbleSize val="0"/>
        </c:dLbls>
        <c:axId val="334277184"/>
        <c:axId val="334277600"/>
      </c:scatterChart>
      <c:valAx>
        <c:axId val="334277184"/>
        <c:scaling>
          <c:orientation val="minMax"/>
          <c:max val="6"/>
          <c:min val="0"/>
        </c:scaling>
        <c:delete val="0"/>
        <c:axPos val="b"/>
        <c:majorGridlines>
          <c:spPr>
            <a:ln w="9525" cap="flat" cmpd="sng" algn="ctr">
              <a:noFill/>
              <a:round/>
            </a:ln>
            <a:effectLst/>
          </c:spPr>
        </c:majorGridlines>
        <c:title>
          <c:tx>
            <c:rich>
              <a:bodyPr rot="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GB" sz="2800" baseline="0">
                    <a:solidFill>
                      <a:schemeClr val="tx1"/>
                    </a:solidFill>
                  </a:rPr>
                  <a:t>Distance Along Scan Line(</a:t>
                </a:r>
                <a:r>
                  <a:rPr lang="el-GR" sz="2800" baseline="0">
                    <a:solidFill>
                      <a:schemeClr val="tx1"/>
                    </a:solidFill>
                  </a:rPr>
                  <a:t>μ</a:t>
                </a:r>
                <a:r>
                  <a:rPr lang="en-GB" sz="2800" baseline="0">
                    <a:solidFill>
                      <a:schemeClr val="tx1"/>
                    </a:solidFill>
                  </a:rPr>
                  <a:t>m) </a:t>
                </a:r>
                <a:endParaRPr lang="en-GB" sz="2800">
                  <a:solidFill>
                    <a:schemeClr val="tx1"/>
                  </a:solidFill>
                </a:endParaRPr>
              </a:p>
            </c:rich>
          </c:tx>
          <c:overlay val="0"/>
          <c:spPr>
            <a:noFill/>
            <a:ln>
              <a:noFill/>
            </a:ln>
            <a:effectLst/>
          </c:spPr>
          <c:txPr>
            <a:bodyPr rot="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General" sourceLinked="1"/>
        <c:majorTickMark val="in"/>
        <c:minorTickMark val="none"/>
        <c:tickLblPos val="nextTo"/>
        <c:spPr>
          <a:noFill/>
          <a:ln w="22225" cap="flat" cmpd="sng" algn="ctr">
            <a:solidFill>
              <a:schemeClr val="tx1"/>
            </a:solidFill>
            <a:round/>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334277600"/>
        <c:crosses val="autoZero"/>
        <c:crossBetween val="midCat"/>
        <c:majorUnit val="2"/>
      </c:valAx>
      <c:valAx>
        <c:axId val="334277600"/>
        <c:scaling>
          <c:orientation val="minMax"/>
          <c:min val="2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GB" sz="2800">
                    <a:solidFill>
                      <a:schemeClr val="tx1"/>
                    </a:solidFill>
                  </a:rPr>
                  <a:t>Temperature Change (mK)</a:t>
                </a:r>
              </a:p>
            </c:rich>
          </c:tx>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General" sourceLinked="1"/>
        <c:majorTickMark val="in"/>
        <c:minorTickMark val="none"/>
        <c:tickLblPos val="nextTo"/>
        <c:spPr>
          <a:noFill/>
          <a:ln w="22225" cap="flat" cmpd="sng" algn="ctr">
            <a:solidFill>
              <a:schemeClr val="tx1"/>
            </a:solidFill>
            <a:round/>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334277184"/>
        <c:crosses val="autoZero"/>
        <c:crossBetween val="midCat"/>
      </c:valAx>
      <c:spPr>
        <a:noFill/>
        <a:ln w="15875">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omments/modernComment_102_18C06B23.xml><?xml version="1.0" encoding="utf-8"?>
<p188:cmLst xmlns:a="http://schemas.openxmlformats.org/drawingml/2006/main" xmlns:r="http://schemas.openxmlformats.org/officeDocument/2006/relationships" xmlns:p188="http://schemas.microsoft.com/office/powerpoint/2018/8/main">
  <p188:cm id="{061E285C-9555-4201-9078-5C84F0283E53}" authorId="{3D07DF67-2A1C-7EA7-C2DE-D1508F4980D7}" created="2024-07-25T11:38:54.133">
    <ac:txMkLst xmlns:ac="http://schemas.microsoft.com/office/drawing/2013/main/command">
      <pc:docMk xmlns:pc="http://schemas.microsoft.com/office/powerpoint/2013/main/command"/>
      <pc:sldMk xmlns:pc="http://schemas.microsoft.com/office/powerpoint/2013/main/command" cId="415263523" sldId="258"/>
      <ac:spMk id="1228" creationId="{F75FC9A9-4EC8-FA03-C8A8-694225EF3200}"/>
      <ac:txMk cp="243">
        <ac:context len="245" hash="445287559"/>
      </ac:txMk>
    </ac:txMkLst>
    <p188:pos x="5532786" y="3729636"/>
    <p188:txBody>
      <a:bodyPr/>
      <a:lstStyle/>
      <a:p>
        <a:r>
          <a:rPr lang="en-GB"/>
          <a:t>https://www.nature.com/articles/nmat2373
https://onlinelibrary.wiley.com/doi/full/10.1002/adfm.202000109</a:t>
        </a:r>
      </a:p>
    </p188:txBody>
  </p188:cm>
  <p188:cm id="{DDD26661-D8FE-47DA-87AD-BD240FE5FD46}" authorId="{3D07DF67-2A1C-7EA7-C2DE-D1508F4980D7}" created="2024-07-25T13:35:59.493">
    <ac:deMkLst xmlns:ac="http://schemas.microsoft.com/office/drawing/2013/main/command">
      <pc:docMk xmlns:pc="http://schemas.microsoft.com/office/powerpoint/2013/main/command"/>
      <pc:sldMk xmlns:pc="http://schemas.microsoft.com/office/powerpoint/2013/main/command" cId="415263523" sldId="258"/>
      <ac:picMk id="1237" creationId="{9DFA0870-629E-45DB-6337-13D9CFFAFC93}"/>
    </ac:deMkLst>
    <p188:txBody>
      <a:bodyPr/>
      <a:lstStyle/>
      <a:p>
        <a:r>
          <a:rPr lang="en-GB"/>
          <a:t>Put some text labels on here, e.g. LiNbO3, Pt. Maybe colour code with transparent overlay or something</a:t>
        </a:r>
      </a:p>
    </p188:txBody>
  </p188:cm>
  <p188:cm id="{D99BB1BC-F5F4-4ACB-B6FF-7F6114E1459E}" authorId="{3D07DF67-2A1C-7EA7-C2DE-D1508F4980D7}" created="2024-07-25T13:38:09.417">
    <ac:deMkLst xmlns:ac="http://schemas.microsoft.com/office/drawing/2013/main/command">
      <pc:docMk xmlns:pc="http://schemas.microsoft.com/office/powerpoint/2013/main/command"/>
      <pc:sldMk xmlns:pc="http://schemas.microsoft.com/office/powerpoint/2013/main/command" cId="415263523" sldId="258"/>
      <ac:picMk id="1145" creationId="{FB6FB5F1-CCE7-C4CD-3009-5905DC18C3C5}"/>
    </ac:deMkLst>
    <p188:txBody>
      <a:bodyPr/>
      <a:lstStyle/>
      <a:p>
        <a:r>
          <a:rPr lang="en-GB"/>
          <a:t>Aspect ratio of image looks unnecessarily compressed along horizontal axis</a:t>
        </a:r>
      </a:p>
    </p188:txBody>
  </p188:cm>
  <p188:cm id="{E946A75F-79FA-4A23-AA30-E39C34212DA4}" authorId="{3D07DF67-2A1C-7EA7-C2DE-D1508F4980D7}" created="2024-07-25T13:49:18.967">
    <ac:txMkLst xmlns:ac="http://schemas.microsoft.com/office/drawing/2013/main/command">
      <pc:docMk xmlns:pc="http://schemas.microsoft.com/office/powerpoint/2013/main/command"/>
      <pc:sldMk xmlns:pc="http://schemas.microsoft.com/office/powerpoint/2013/main/command" cId="415263523" sldId="258"/>
      <ac:spMk id="1143" creationId="{3E443405-32FF-6106-B26F-C3BD1389C05D}"/>
      <ac:txMk cp="0">
        <ac:context len="498" hash="63562605"/>
      </ac:txMk>
    </ac:txMkLst>
    <p188:pos x="3655744" y="2847448"/>
    <p188:txBody>
      <a:bodyPr/>
      <a:lstStyle/>
      <a:p>
        <a:r>
          <a:rPr lang="en-GB"/>
          <a:t>No upper or lower end on the colour scale bar - any idea what this is? Judging from the below line chart the upper end is presumably DT ~36K and the lower end is 0K</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578607-FDA8-46C1-8279-4367612364F6}" type="datetimeFigureOut">
              <a:rPr lang="en-GB" smtClean="0"/>
              <a:t>26/07/2024</a:t>
            </a:fld>
            <a:endParaRPr lang="en-GB"/>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7972B2-AA93-4E0A-87D3-2ECDF84BB9E6}" type="slidenum">
              <a:rPr lang="en-GB" smtClean="0"/>
              <a:t>‹#›</a:t>
            </a:fld>
            <a:endParaRPr lang="en-GB"/>
          </a:p>
        </p:txBody>
      </p:sp>
    </p:spTree>
    <p:extLst>
      <p:ext uri="{BB962C8B-B14F-4D97-AF65-F5344CB8AC3E}">
        <p14:creationId xmlns:p14="http://schemas.microsoft.com/office/powerpoint/2010/main" val="522392399"/>
      </p:ext>
    </p:extLst>
  </p:cSld>
  <p:clrMap bg1="lt1" tx1="dk1" bg2="lt2" tx2="dk2" accent1="accent1" accent2="accent2" accent3="accent3" accent4="accent4" accent5="accent5" accent6="accent6" hlink="hlink" folHlink="folHlink"/>
  <p:notesStyle>
    <a:lvl1pPr marL="0" algn="l" defTabSz="3507730" rtl="0" eaLnBrk="1" latinLnBrk="0" hangingPunct="1">
      <a:defRPr sz="4603" kern="1200">
        <a:solidFill>
          <a:schemeClr val="tx1"/>
        </a:solidFill>
        <a:latin typeface="+mn-lt"/>
        <a:ea typeface="+mn-ea"/>
        <a:cs typeface="+mn-cs"/>
      </a:defRPr>
    </a:lvl1pPr>
    <a:lvl2pPr marL="1753865" algn="l" defTabSz="3507730" rtl="0" eaLnBrk="1" latinLnBrk="0" hangingPunct="1">
      <a:defRPr sz="4603" kern="1200">
        <a:solidFill>
          <a:schemeClr val="tx1"/>
        </a:solidFill>
        <a:latin typeface="+mn-lt"/>
        <a:ea typeface="+mn-ea"/>
        <a:cs typeface="+mn-cs"/>
      </a:defRPr>
    </a:lvl2pPr>
    <a:lvl3pPr marL="3507730" algn="l" defTabSz="3507730" rtl="0" eaLnBrk="1" latinLnBrk="0" hangingPunct="1">
      <a:defRPr sz="4603" kern="1200">
        <a:solidFill>
          <a:schemeClr val="tx1"/>
        </a:solidFill>
        <a:latin typeface="+mn-lt"/>
        <a:ea typeface="+mn-ea"/>
        <a:cs typeface="+mn-cs"/>
      </a:defRPr>
    </a:lvl3pPr>
    <a:lvl4pPr marL="5261595" algn="l" defTabSz="3507730" rtl="0" eaLnBrk="1" latinLnBrk="0" hangingPunct="1">
      <a:defRPr sz="4603" kern="1200">
        <a:solidFill>
          <a:schemeClr val="tx1"/>
        </a:solidFill>
        <a:latin typeface="+mn-lt"/>
        <a:ea typeface="+mn-ea"/>
        <a:cs typeface="+mn-cs"/>
      </a:defRPr>
    </a:lvl4pPr>
    <a:lvl5pPr marL="7015460" algn="l" defTabSz="3507730" rtl="0" eaLnBrk="1" latinLnBrk="0" hangingPunct="1">
      <a:defRPr sz="4603" kern="1200">
        <a:solidFill>
          <a:schemeClr val="tx1"/>
        </a:solidFill>
        <a:latin typeface="+mn-lt"/>
        <a:ea typeface="+mn-ea"/>
        <a:cs typeface="+mn-cs"/>
      </a:defRPr>
    </a:lvl5pPr>
    <a:lvl6pPr marL="8769325" algn="l" defTabSz="3507730" rtl="0" eaLnBrk="1" latinLnBrk="0" hangingPunct="1">
      <a:defRPr sz="4603" kern="1200">
        <a:solidFill>
          <a:schemeClr val="tx1"/>
        </a:solidFill>
        <a:latin typeface="+mn-lt"/>
        <a:ea typeface="+mn-ea"/>
        <a:cs typeface="+mn-cs"/>
      </a:defRPr>
    </a:lvl6pPr>
    <a:lvl7pPr marL="10523190" algn="l" defTabSz="3507730" rtl="0" eaLnBrk="1" latinLnBrk="0" hangingPunct="1">
      <a:defRPr sz="4603" kern="1200">
        <a:solidFill>
          <a:schemeClr val="tx1"/>
        </a:solidFill>
        <a:latin typeface="+mn-lt"/>
        <a:ea typeface="+mn-ea"/>
        <a:cs typeface="+mn-cs"/>
      </a:defRPr>
    </a:lvl7pPr>
    <a:lvl8pPr marL="12277054" algn="l" defTabSz="3507730" rtl="0" eaLnBrk="1" latinLnBrk="0" hangingPunct="1">
      <a:defRPr sz="4603" kern="1200">
        <a:solidFill>
          <a:schemeClr val="tx1"/>
        </a:solidFill>
        <a:latin typeface="+mn-lt"/>
        <a:ea typeface="+mn-ea"/>
        <a:cs typeface="+mn-cs"/>
      </a:defRPr>
    </a:lvl8pPr>
    <a:lvl9pPr marL="14030919" algn="l" defTabSz="3507730" rtl="0" eaLnBrk="1" latinLnBrk="0" hangingPunct="1">
      <a:defRPr sz="460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Up nano probe</a:t>
            </a:r>
          </a:p>
        </p:txBody>
      </p:sp>
      <p:sp>
        <p:nvSpPr>
          <p:cNvPr id="4" name="Slide Number Placeholder 3"/>
          <p:cNvSpPr>
            <a:spLocks noGrp="1"/>
          </p:cNvSpPr>
          <p:nvPr>
            <p:ph type="sldNum" sz="quarter" idx="5"/>
          </p:nvPr>
        </p:nvSpPr>
        <p:spPr/>
        <p:txBody>
          <a:bodyPr/>
          <a:lstStyle/>
          <a:p>
            <a:fld id="{CACA379D-8C08-4BBE-8DB1-2D3F7FE043F6}" type="slidenum">
              <a:rPr lang="en-GB" smtClean="0"/>
              <a:t>1</a:t>
            </a:fld>
            <a:endParaRPr lang="en-GB"/>
          </a:p>
        </p:txBody>
      </p:sp>
    </p:spTree>
    <p:extLst>
      <p:ext uri="{BB962C8B-B14F-4D97-AF65-F5344CB8AC3E}">
        <p14:creationId xmlns:p14="http://schemas.microsoft.com/office/powerpoint/2010/main" val="2989510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62F537-5452-4963-8772-5B32EAF48CA1}" type="datetimeFigureOut">
              <a:rPr lang="en-GB" smtClean="0"/>
              <a:t>26/07/2024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E60FE8-6CAA-4011-9205-D24502B655F5}" type="slidenum">
              <a:rPr lang="en-GB" smtClean="0"/>
              <a:t>‹#›</a:t>
            </a:fld>
            <a:endParaRPr lang="en-GB"/>
          </a:p>
        </p:txBody>
      </p:sp>
    </p:spTree>
    <p:extLst>
      <p:ext uri="{BB962C8B-B14F-4D97-AF65-F5344CB8AC3E}">
        <p14:creationId xmlns:p14="http://schemas.microsoft.com/office/powerpoint/2010/main" val="2844055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62F537-5452-4963-8772-5B32EAF48CA1}" type="datetimeFigureOut">
              <a:rPr lang="en-GB" smtClean="0"/>
              <a:t>26/07/2024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E60FE8-6CAA-4011-9205-D24502B655F5}" type="slidenum">
              <a:rPr lang="en-GB" smtClean="0"/>
              <a:t>‹#›</a:t>
            </a:fld>
            <a:endParaRPr lang="en-GB"/>
          </a:p>
        </p:txBody>
      </p:sp>
    </p:spTree>
    <p:extLst>
      <p:ext uri="{BB962C8B-B14F-4D97-AF65-F5344CB8AC3E}">
        <p14:creationId xmlns:p14="http://schemas.microsoft.com/office/powerpoint/2010/main" val="1745306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62F537-5452-4963-8772-5B32EAF48CA1}" type="datetimeFigureOut">
              <a:rPr lang="en-GB" smtClean="0"/>
              <a:t>26/07/2024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E60FE8-6CAA-4011-9205-D24502B655F5}" type="slidenum">
              <a:rPr lang="en-GB" smtClean="0"/>
              <a:t>‹#›</a:t>
            </a:fld>
            <a:endParaRPr lang="en-GB"/>
          </a:p>
        </p:txBody>
      </p:sp>
    </p:spTree>
    <p:extLst>
      <p:ext uri="{BB962C8B-B14F-4D97-AF65-F5344CB8AC3E}">
        <p14:creationId xmlns:p14="http://schemas.microsoft.com/office/powerpoint/2010/main" val="3168884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62F537-5452-4963-8772-5B32EAF48CA1}" type="datetimeFigureOut">
              <a:rPr lang="en-GB" smtClean="0"/>
              <a:t>26/07/2024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E60FE8-6CAA-4011-9205-D24502B655F5}" type="slidenum">
              <a:rPr lang="en-GB" smtClean="0"/>
              <a:t>‹#›</a:t>
            </a:fld>
            <a:endParaRPr lang="en-GB"/>
          </a:p>
        </p:txBody>
      </p:sp>
    </p:spTree>
    <p:extLst>
      <p:ext uri="{BB962C8B-B14F-4D97-AF65-F5344CB8AC3E}">
        <p14:creationId xmlns:p14="http://schemas.microsoft.com/office/powerpoint/2010/main" val="3214795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tint val="82000"/>
                  </a:schemeClr>
                </a:solidFill>
              </a:defRPr>
            </a:lvl1pPr>
            <a:lvl2pPr marL="1513743" indent="0">
              <a:buNone/>
              <a:defRPr sz="6622">
                <a:solidFill>
                  <a:schemeClr val="tx1">
                    <a:tint val="82000"/>
                  </a:schemeClr>
                </a:solidFill>
              </a:defRPr>
            </a:lvl2pPr>
            <a:lvl3pPr marL="3027487" indent="0">
              <a:buNone/>
              <a:defRPr sz="5960">
                <a:solidFill>
                  <a:schemeClr val="tx1">
                    <a:tint val="82000"/>
                  </a:schemeClr>
                </a:solidFill>
              </a:defRPr>
            </a:lvl3pPr>
            <a:lvl4pPr marL="4541230" indent="0">
              <a:buNone/>
              <a:defRPr sz="5297">
                <a:solidFill>
                  <a:schemeClr val="tx1">
                    <a:tint val="82000"/>
                  </a:schemeClr>
                </a:solidFill>
              </a:defRPr>
            </a:lvl4pPr>
            <a:lvl5pPr marL="6054974" indent="0">
              <a:buNone/>
              <a:defRPr sz="5297">
                <a:solidFill>
                  <a:schemeClr val="tx1">
                    <a:tint val="82000"/>
                  </a:schemeClr>
                </a:solidFill>
              </a:defRPr>
            </a:lvl5pPr>
            <a:lvl6pPr marL="7568717" indent="0">
              <a:buNone/>
              <a:defRPr sz="5297">
                <a:solidFill>
                  <a:schemeClr val="tx1">
                    <a:tint val="82000"/>
                  </a:schemeClr>
                </a:solidFill>
              </a:defRPr>
            </a:lvl6pPr>
            <a:lvl7pPr marL="9082461" indent="0">
              <a:buNone/>
              <a:defRPr sz="5297">
                <a:solidFill>
                  <a:schemeClr val="tx1">
                    <a:tint val="82000"/>
                  </a:schemeClr>
                </a:solidFill>
              </a:defRPr>
            </a:lvl7pPr>
            <a:lvl8pPr marL="10596204" indent="0">
              <a:buNone/>
              <a:defRPr sz="5297">
                <a:solidFill>
                  <a:schemeClr val="tx1">
                    <a:tint val="82000"/>
                  </a:schemeClr>
                </a:solidFill>
              </a:defRPr>
            </a:lvl8pPr>
            <a:lvl9pPr marL="12109948" indent="0">
              <a:buNone/>
              <a:defRPr sz="5297">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2F537-5452-4963-8772-5B32EAF48CA1}" type="datetimeFigureOut">
              <a:rPr lang="en-GB" smtClean="0"/>
              <a:t>26/07/2024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E60FE8-6CAA-4011-9205-D24502B655F5}" type="slidenum">
              <a:rPr lang="en-GB" smtClean="0"/>
              <a:t>‹#›</a:t>
            </a:fld>
            <a:endParaRPr lang="en-GB"/>
          </a:p>
        </p:txBody>
      </p:sp>
    </p:spTree>
    <p:extLst>
      <p:ext uri="{BB962C8B-B14F-4D97-AF65-F5344CB8AC3E}">
        <p14:creationId xmlns:p14="http://schemas.microsoft.com/office/powerpoint/2010/main" val="1283640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62F537-5452-4963-8772-5B32EAF48CA1}" type="datetimeFigureOut">
              <a:rPr lang="en-GB" smtClean="0"/>
              <a:t>26/07/2024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CE60FE8-6CAA-4011-9205-D24502B655F5}" type="slidenum">
              <a:rPr lang="en-GB" smtClean="0"/>
              <a:t>‹#›</a:t>
            </a:fld>
            <a:endParaRPr lang="en-GB"/>
          </a:p>
        </p:txBody>
      </p:sp>
    </p:spTree>
    <p:extLst>
      <p:ext uri="{BB962C8B-B14F-4D97-AF65-F5344CB8AC3E}">
        <p14:creationId xmlns:p14="http://schemas.microsoft.com/office/powerpoint/2010/main" val="50776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62F537-5452-4963-8772-5B32EAF48CA1}" type="datetimeFigureOut">
              <a:rPr lang="en-GB" smtClean="0"/>
              <a:t>26/07/2024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CE60FE8-6CAA-4011-9205-D24502B655F5}" type="slidenum">
              <a:rPr lang="en-GB" smtClean="0"/>
              <a:t>‹#›</a:t>
            </a:fld>
            <a:endParaRPr lang="en-GB"/>
          </a:p>
        </p:txBody>
      </p:sp>
    </p:spTree>
    <p:extLst>
      <p:ext uri="{BB962C8B-B14F-4D97-AF65-F5344CB8AC3E}">
        <p14:creationId xmlns:p14="http://schemas.microsoft.com/office/powerpoint/2010/main" val="3312743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62F537-5452-4963-8772-5B32EAF48CA1}" type="datetimeFigureOut">
              <a:rPr lang="en-GB" smtClean="0"/>
              <a:t>26/07/2024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CE60FE8-6CAA-4011-9205-D24502B655F5}" type="slidenum">
              <a:rPr lang="en-GB" smtClean="0"/>
              <a:t>‹#›</a:t>
            </a:fld>
            <a:endParaRPr lang="en-GB"/>
          </a:p>
        </p:txBody>
      </p:sp>
    </p:spTree>
    <p:extLst>
      <p:ext uri="{BB962C8B-B14F-4D97-AF65-F5344CB8AC3E}">
        <p14:creationId xmlns:p14="http://schemas.microsoft.com/office/powerpoint/2010/main" val="3687459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2F537-5452-4963-8772-5B32EAF48CA1}" type="datetimeFigureOut">
              <a:rPr lang="en-GB" smtClean="0"/>
              <a:t>26/07/2024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CE60FE8-6CAA-4011-9205-D24502B655F5}" type="slidenum">
              <a:rPr lang="en-GB" smtClean="0"/>
              <a:t>‹#›</a:t>
            </a:fld>
            <a:endParaRPr lang="en-GB"/>
          </a:p>
        </p:txBody>
      </p:sp>
    </p:spTree>
    <p:extLst>
      <p:ext uri="{BB962C8B-B14F-4D97-AF65-F5344CB8AC3E}">
        <p14:creationId xmlns:p14="http://schemas.microsoft.com/office/powerpoint/2010/main" val="2040837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5762F537-5452-4963-8772-5B32EAF48CA1}" type="datetimeFigureOut">
              <a:rPr lang="en-GB" smtClean="0"/>
              <a:t>26/07/2024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CE60FE8-6CAA-4011-9205-D24502B655F5}" type="slidenum">
              <a:rPr lang="en-GB" smtClean="0"/>
              <a:t>‹#›</a:t>
            </a:fld>
            <a:endParaRPr lang="en-GB"/>
          </a:p>
        </p:txBody>
      </p:sp>
    </p:spTree>
    <p:extLst>
      <p:ext uri="{BB962C8B-B14F-4D97-AF65-F5344CB8AC3E}">
        <p14:creationId xmlns:p14="http://schemas.microsoft.com/office/powerpoint/2010/main" val="1065726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US"/>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5762F537-5452-4963-8772-5B32EAF48CA1}" type="datetimeFigureOut">
              <a:rPr lang="en-GB" smtClean="0"/>
              <a:t>26/07/2024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CE60FE8-6CAA-4011-9205-D24502B655F5}" type="slidenum">
              <a:rPr lang="en-GB" smtClean="0"/>
              <a:t>‹#›</a:t>
            </a:fld>
            <a:endParaRPr lang="en-GB"/>
          </a:p>
        </p:txBody>
      </p:sp>
    </p:spTree>
    <p:extLst>
      <p:ext uri="{BB962C8B-B14F-4D97-AF65-F5344CB8AC3E}">
        <p14:creationId xmlns:p14="http://schemas.microsoft.com/office/powerpoint/2010/main" val="3374291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82000"/>
                  </a:schemeClr>
                </a:solidFill>
              </a:defRPr>
            </a:lvl1pPr>
          </a:lstStyle>
          <a:p>
            <a:fld id="{5762F537-5452-4963-8772-5B32EAF48CA1}" type="datetimeFigureOut">
              <a:rPr lang="en-GB" smtClean="0"/>
              <a:t>26/07/2024</a:t>
            </a:fld>
            <a:endParaRPr lang="en-GB"/>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82000"/>
                  </a:schemeClr>
                </a:solidFill>
              </a:defRPr>
            </a:lvl1pPr>
          </a:lstStyle>
          <a:p>
            <a:fld id="{ECE60FE8-6CAA-4011-9205-D24502B655F5}" type="slidenum">
              <a:rPr lang="en-GB" smtClean="0"/>
              <a:t>‹#›</a:t>
            </a:fld>
            <a:endParaRPr lang="en-GB"/>
          </a:p>
        </p:txBody>
      </p:sp>
    </p:spTree>
    <p:extLst>
      <p:ext uri="{BB962C8B-B14F-4D97-AF65-F5344CB8AC3E}">
        <p14:creationId xmlns:p14="http://schemas.microsoft.com/office/powerpoint/2010/main" val="26321231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microsoft.com/office/2018/10/relationships/comments" Target="../comments/modernComment_102_18C06B23.xml"/><Relationship Id="rId7" Type="http://schemas.openxmlformats.org/officeDocument/2006/relationships/chart" Target="../charts/chart1.xml"/><Relationship Id="rId12"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7.emf"/><Relationship Id="rId5" Type="http://schemas.openxmlformats.org/officeDocument/2006/relationships/image" Target="../media/image2.png"/><Relationship Id="rId10" Type="http://schemas.openxmlformats.org/officeDocument/2006/relationships/image" Target="../media/image6.jpeg"/><Relationship Id="rId4" Type="http://schemas.openxmlformats.org/officeDocument/2006/relationships/image" Target="../media/image1.png"/><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31" name="Group 1030">
            <a:extLst>
              <a:ext uri="{FF2B5EF4-FFF2-40B4-BE49-F238E27FC236}">
                <a16:creationId xmlns:a16="http://schemas.microsoft.com/office/drawing/2014/main" id="{53CC11FC-A224-0FDE-F2C8-AD2DAA424ECF}"/>
              </a:ext>
            </a:extLst>
          </p:cNvPr>
          <p:cNvGrpSpPr>
            <a:grpSpLocks noChangeAspect="1"/>
          </p:cNvGrpSpPr>
          <p:nvPr/>
        </p:nvGrpSpPr>
        <p:grpSpPr>
          <a:xfrm>
            <a:off x="930642" y="31113923"/>
            <a:ext cx="8878135" cy="2998137"/>
            <a:chOff x="1657620" y="31113923"/>
            <a:chExt cx="8151157" cy="3161888"/>
          </a:xfrm>
        </p:grpSpPr>
        <p:pic>
          <p:nvPicPr>
            <p:cNvPr id="1145" name="Picture 1144">
              <a:extLst>
                <a:ext uri="{FF2B5EF4-FFF2-40B4-BE49-F238E27FC236}">
                  <a16:creationId xmlns:a16="http://schemas.microsoft.com/office/drawing/2014/main" id="{FB6FB5F1-CCE7-C4CD-3009-5905DC18C3C5}"/>
                </a:ext>
              </a:extLst>
            </p:cNvPr>
            <p:cNvPicPr>
              <a:picLocks noChangeAspect="1"/>
            </p:cNvPicPr>
            <p:nvPr/>
          </p:nvPicPr>
          <p:blipFill rotWithShape="1">
            <a:blip r:embed="rId4"/>
            <a:srcRect r="26612" b="37082"/>
            <a:stretch/>
          </p:blipFill>
          <p:spPr>
            <a:xfrm>
              <a:off x="1657620" y="31113923"/>
              <a:ext cx="8151157" cy="3161888"/>
            </a:xfrm>
            <a:prstGeom prst="rect">
              <a:avLst/>
            </a:prstGeom>
          </p:spPr>
        </p:pic>
        <p:sp>
          <p:nvSpPr>
            <p:cNvPr id="1150" name="Rectangle 1149">
              <a:extLst>
                <a:ext uri="{FF2B5EF4-FFF2-40B4-BE49-F238E27FC236}">
                  <a16:creationId xmlns:a16="http://schemas.microsoft.com/office/drawing/2014/main" id="{771A5FBA-C737-ED98-710C-B0575C9FA6C6}"/>
                </a:ext>
              </a:extLst>
            </p:cNvPr>
            <p:cNvSpPr/>
            <p:nvPr/>
          </p:nvSpPr>
          <p:spPr>
            <a:xfrm>
              <a:off x="1657620" y="33314249"/>
              <a:ext cx="8029262" cy="110000"/>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5" name="Straight Arrow Connector 14">
              <a:extLst>
                <a:ext uri="{FF2B5EF4-FFF2-40B4-BE49-F238E27FC236}">
                  <a16:creationId xmlns:a16="http://schemas.microsoft.com/office/drawing/2014/main" id="{F4993FD4-1CB2-7622-4A2E-0E09FAE02139}"/>
                </a:ext>
              </a:extLst>
            </p:cNvPr>
            <p:cNvCxnSpPr/>
            <p:nvPr/>
          </p:nvCxnSpPr>
          <p:spPr>
            <a:xfrm flipH="1" flipV="1">
              <a:off x="5841794" y="32851370"/>
              <a:ext cx="614" cy="422384"/>
            </a:xfrm>
            <a:prstGeom prst="straightConnector1">
              <a:avLst/>
            </a:prstGeom>
            <a:ln w="38100">
              <a:solidFill>
                <a:srgbClr val="08B1ED"/>
              </a:solidFill>
              <a:tailEnd type="triangle"/>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4C6CC73C-81E6-4BF3-02E1-0174B643D5B5}"/>
                </a:ext>
              </a:extLst>
            </p:cNvPr>
            <p:cNvCxnSpPr>
              <a:cxnSpLocks/>
            </p:cNvCxnSpPr>
            <p:nvPr/>
          </p:nvCxnSpPr>
          <p:spPr>
            <a:xfrm flipV="1">
              <a:off x="6060869" y="32890138"/>
              <a:ext cx="0" cy="452120"/>
            </a:xfrm>
            <a:prstGeom prst="straightConnector1">
              <a:avLst/>
            </a:prstGeom>
            <a:ln w="57150">
              <a:solidFill>
                <a:srgbClr val="08B1ED"/>
              </a:solidFill>
              <a:tailEnd type="none"/>
            </a:ln>
          </p:spPr>
          <p:style>
            <a:lnRef idx="2">
              <a:schemeClr val="accent1"/>
            </a:lnRef>
            <a:fillRef idx="0">
              <a:schemeClr val="accent1"/>
            </a:fillRef>
            <a:effectRef idx="1">
              <a:schemeClr val="accent1"/>
            </a:effectRef>
            <a:fontRef idx="minor">
              <a:schemeClr val="tx1"/>
            </a:fontRef>
          </p:style>
        </p:cxnSp>
      </p:grpSp>
      <p:sp>
        <p:nvSpPr>
          <p:cNvPr id="8" name="Rectangle: Rounded Corners 7">
            <a:extLst>
              <a:ext uri="{FF2B5EF4-FFF2-40B4-BE49-F238E27FC236}">
                <a16:creationId xmlns:a16="http://schemas.microsoft.com/office/drawing/2014/main" id="{05A8A04B-A63E-AD59-3E1C-655752E769BB}"/>
              </a:ext>
            </a:extLst>
          </p:cNvPr>
          <p:cNvSpPr/>
          <p:nvPr/>
        </p:nvSpPr>
        <p:spPr>
          <a:xfrm>
            <a:off x="398688" y="489857"/>
            <a:ext cx="29449203" cy="5595257"/>
          </a:xfrm>
          <a:prstGeom prst="roundRect">
            <a:avLst>
              <a:gd name="adj" fmla="val 471"/>
            </a:avLst>
          </a:prstGeom>
          <a:solidFill>
            <a:srgbClr val="74909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Queen's University Belfast - Inova Education">
            <a:extLst>
              <a:ext uri="{FF2B5EF4-FFF2-40B4-BE49-F238E27FC236}">
                <a16:creationId xmlns:a16="http://schemas.microsoft.com/office/drawing/2014/main" id="{C7396C4C-661B-8408-22F5-0615434A6C37}"/>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30594" r="65301" b="32088"/>
          <a:stretch/>
        </p:blipFill>
        <p:spPr bwMode="auto">
          <a:xfrm>
            <a:off x="952833" y="879955"/>
            <a:ext cx="4511060" cy="485148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14D77DF9-159E-CE53-CEA1-9C3EB3F17E1C}"/>
              </a:ext>
            </a:extLst>
          </p:cNvPr>
          <p:cNvSpPr txBox="1"/>
          <p:nvPr/>
        </p:nvSpPr>
        <p:spPr>
          <a:xfrm>
            <a:off x="5726700" y="3337413"/>
            <a:ext cx="24007431" cy="2558393"/>
          </a:xfrm>
          <a:prstGeom prst="rect">
            <a:avLst/>
          </a:prstGeom>
          <a:noFill/>
          <a:ln>
            <a:noFill/>
          </a:ln>
          <a:effectLst/>
        </p:spPr>
        <p:txBody>
          <a:bodyPr wrap="square" rtlCol="0">
            <a:spAutoFit/>
          </a:bodyPr>
          <a:lstStyle/>
          <a:p>
            <a:pPr>
              <a:lnSpc>
                <a:spcPct val="125000"/>
              </a:lnSpc>
            </a:pPr>
            <a:r>
              <a:rPr lang="en-IE" sz="5400" b="1" dirty="0">
                <a:cs typeface="Helvetica" panose="020B0604020202020204" pitchFamily="34" charset="0"/>
              </a:rPr>
              <a:t>Ciara Ward*, Lindsey Lynch, Dr Raymond McQuaid  </a:t>
            </a:r>
            <a:endParaRPr lang="en-IE" sz="5400" b="1" baseline="30000" dirty="0">
              <a:cs typeface="Helvetica" panose="020B0604020202020204" pitchFamily="34" charset="0"/>
            </a:endParaRPr>
          </a:p>
          <a:p>
            <a:pPr>
              <a:lnSpc>
                <a:spcPct val="125000"/>
              </a:lnSpc>
            </a:pPr>
            <a:endParaRPr lang="en-IE" sz="1050" b="1" baseline="30000" dirty="0">
              <a:cs typeface="Helvetica" panose="020B0604020202020204" pitchFamily="34" charset="0"/>
            </a:endParaRPr>
          </a:p>
          <a:p>
            <a:pPr>
              <a:tabLst>
                <a:tab pos="361950" algn="l"/>
              </a:tabLst>
            </a:pPr>
            <a:r>
              <a:rPr lang="en-IE" sz="4400" b="1" dirty="0">
                <a:cs typeface="Helvetica" panose="020B0604020202020204" pitchFamily="34" charset="0"/>
              </a:rPr>
              <a:t>School of Mathematics and Physics, Queen’s University Belfast, U.K.</a:t>
            </a:r>
          </a:p>
          <a:p>
            <a:pPr>
              <a:tabLst>
                <a:tab pos="361950" algn="l"/>
              </a:tabLst>
            </a:pPr>
            <a:r>
              <a:rPr lang="en-IE" sz="4000" b="1" dirty="0">
                <a:cs typeface="Helvetica" panose="020B0604020202020204" pitchFamily="34" charset="0"/>
              </a:rPr>
              <a:t>*</a:t>
            </a:r>
            <a:r>
              <a:rPr lang="en-IE" sz="4000" dirty="0">
                <a:cs typeface="Helvetica" panose="020B0604020202020204" pitchFamily="34" charset="0"/>
              </a:rPr>
              <a:t>e-mail: cward40@qub.ac.uk</a:t>
            </a:r>
            <a:endParaRPr lang="en-IE" sz="8800" dirty="0">
              <a:cs typeface="Helvetica" panose="020B0604020202020204" pitchFamily="34" charset="0"/>
            </a:endParaRPr>
          </a:p>
        </p:txBody>
      </p:sp>
      <p:sp>
        <p:nvSpPr>
          <p:cNvPr id="7" name="TextBox 6">
            <a:extLst>
              <a:ext uri="{FF2B5EF4-FFF2-40B4-BE49-F238E27FC236}">
                <a16:creationId xmlns:a16="http://schemas.microsoft.com/office/drawing/2014/main" id="{CA23CA19-F81C-31CB-DE6E-F860C2E69151}"/>
              </a:ext>
            </a:extLst>
          </p:cNvPr>
          <p:cNvSpPr txBox="1"/>
          <p:nvPr/>
        </p:nvSpPr>
        <p:spPr>
          <a:xfrm>
            <a:off x="5726700" y="926251"/>
            <a:ext cx="23391225" cy="2554545"/>
          </a:xfrm>
          <a:prstGeom prst="rect">
            <a:avLst/>
          </a:prstGeom>
          <a:noFill/>
        </p:spPr>
        <p:txBody>
          <a:bodyPr wrap="square" rtlCol="0">
            <a:spAutoFit/>
          </a:bodyPr>
          <a:lstStyle/>
          <a:p>
            <a:r>
              <a:rPr lang="en-US" sz="8000" dirty="0">
                <a:solidFill>
                  <a:schemeClr val="bg1"/>
                </a:solidFill>
              </a:rPr>
              <a:t>Investigating Nanoscale Joule Heating in Lithium Niobate Memristors</a:t>
            </a:r>
            <a:endParaRPr lang="en-GB" sz="8000" dirty="0">
              <a:solidFill>
                <a:schemeClr val="bg1"/>
              </a:solidFill>
              <a:cs typeface="Helvetica" panose="020B0604020202020204" pitchFamily="34" charset="0"/>
            </a:endParaRPr>
          </a:p>
        </p:txBody>
      </p:sp>
      <p:sp>
        <p:nvSpPr>
          <p:cNvPr id="13" name="Rectangle: Rounded Corners 12">
            <a:extLst>
              <a:ext uri="{FF2B5EF4-FFF2-40B4-BE49-F238E27FC236}">
                <a16:creationId xmlns:a16="http://schemas.microsoft.com/office/drawing/2014/main" id="{9E84DB5A-24DD-E4AA-5F38-7BA03637F604}"/>
              </a:ext>
            </a:extLst>
          </p:cNvPr>
          <p:cNvSpPr/>
          <p:nvPr/>
        </p:nvSpPr>
        <p:spPr>
          <a:xfrm>
            <a:off x="398688" y="40175415"/>
            <a:ext cx="29449203" cy="2279037"/>
          </a:xfrm>
          <a:prstGeom prst="roundRect">
            <a:avLst>
              <a:gd name="adj" fmla="val 0"/>
            </a:avLst>
          </a:prstGeom>
          <a:solidFill>
            <a:srgbClr val="74909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GB" sz="2800" dirty="0"/>
          </a:p>
          <a:p>
            <a:endParaRPr lang="en-GB" sz="2800" dirty="0"/>
          </a:p>
          <a:p>
            <a:r>
              <a:rPr lang="en-GB" sz="2800" dirty="0"/>
              <a:t>[1] </a:t>
            </a:r>
            <a:r>
              <a:rPr lang="en-US" sz="2800" dirty="0" err="1"/>
              <a:t>Kislyuk</a:t>
            </a:r>
            <a:r>
              <a:rPr lang="en-US" sz="2800" dirty="0"/>
              <a:t>, Aleksandr M., et al. Modern Electronic Materials 9.4 (2023): 145-161.</a:t>
            </a:r>
            <a:endParaRPr lang="en-GB" sz="2800" dirty="0"/>
          </a:p>
          <a:p>
            <a:r>
              <a:rPr lang="en-GB" sz="2800" dirty="0"/>
              <a:t>[2] </a:t>
            </a:r>
            <a:r>
              <a:rPr lang="en-US" sz="2800" dirty="0"/>
              <a:t>McConville, James PV, et al. Advanced Functional Materials 30.28 (2020): 2000109.</a:t>
            </a:r>
          </a:p>
          <a:p>
            <a:r>
              <a:rPr lang="en-US" sz="2800" dirty="0"/>
              <a:t>[3] Seidel, Jan, et al. Nature materials 8.3 (2009): 229-234.</a:t>
            </a:r>
          </a:p>
          <a:p>
            <a:r>
              <a:rPr lang="en-GB" sz="2800" dirty="0"/>
              <a:t>[4] Nandi, Elliman et. al.  </a:t>
            </a:r>
            <a:r>
              <a:rPr lang="en-GB" sz="2800" i="1" dirty="0"/>
              <a:t>ACS Applied Materials &amp; Interfaces. </a:t>
            </a:r>
            <a:r>
              <a:rPr lang="en-GB" sz="2800" dirty="0"/>
              <a:t>14,25 (2022)</a:t>
            </a:r>
          </a:p>
          <a:p>
            <a:endParaRPr lang="en-GB" sz="2800" dirty="0"/>
          </a:p>
        </p:txBody>
      </p:sp>
      <p:sp>
        <p:nvSpPr>
          <p:cNvPr id="24" name="TextBox 23">
            <a:extLst>
              <a:ext uri="{FF2B5EF4-FFF2-40B4-BE49-F238E27FC236}">
                <a16:creationId xmlns:a16="http://schemas.microsoft.com/office/drawing/2014/main" id="{F6EEEA5E-7C40-E9F5-80AA-AD81350BC3F2}"/>
              </a:ext>
            </a:extLst>
          </p:cNvPr>
          <p:cNvSpPr txBox="1"/>
          <p:nvPr/>
        </p:nvSpPr>
        <p:spPr>
          <a:xfrm>
            <a:off x="553306" y="40162780"/>
            <a:ext cx="4716788" cy="707886"/>
          </a:xfrm>
          <a:prstGeom prst="rect">
            <a:avLst/>
          </a:prstGeom>
          <a:noFill/>
        </p:spPr>
        <p:txBody>
          <a:bodyPr wrap="square" rtlCol="0">
            <a:spAutoFit/>
          </a:bodyPr>
          <a:lstStyle/>
          <a:p>
            <a:r>
              <a:rPr lang="en-GB" sz="4000" dirty="0">
                <a:solidFill>
                  <a:schemeClr val="bg1"/>
                </a:solidFill>
                <a:cs typeface="Helvetica" panose="020B0604020202020204" pitchFamily="34" charset="0"/>
              </a:rPr>
              <a:t>REFERENCES</a:t>
            </a:r>
          </a:p>
        </p:txBody>
      </p:sp>
      <p:cxnSp>
        <p:nvCxnSpPr>
          <p:cNvPr id="61" name="Straight Connector 60">
            <a:extLst>
              <a:ext uri="{FF2B5EF4-FFF2-40B4-BE49-F238E27FC236}">
                <a16:creationId xmlns:a16="http://schemas.microsoft.com/office/drawing/2014/main" id="{79B25329-AA8E-13C5-491F-4A2B57A10871}"/>
              </a:ext>
            </a:extLst>
          </p:cNvPr>
          <p:cNvCxnSpPr>
            <a:cxnSpLocks/>
          </p:cNvCxnSpPr>
          <p:nvPr/>
        </p:nvCxnSpPr>
        <p:spPr>
          <a:xfrm>
            <a:off x="529057" y="39908991"/>
            <a:ext cx="29420569" cy="0"/>
          </a:xfrm>
          <a:prstGeom prst="line">
            <a:avLst/>
          </a:prstGeom>
          <a:ln w="76200">
            <a:solidFill>
              <a:srgbClr val="C78059"/>
            </a:solidFill>
          </a:ln>
        </p:spPr>
        <p:style>
          <a:lnRef idx="1">
            <a:schemeClr val="accent1"/>
          </a:lnRef>
          <a:fillRef idx="0">
            <a:schemeClr val="accent1"/>
          </a:fillRef>
          <a:effectRef idx="0">
            <a:schemeClr val="accent1"/>
          </a:effectRef>
          <a:fontRef idx="minor">
            <a:schemeClr val="tx1"/>
          </a:fontRef>
        </p:style>
      </p:cxnSp>
      <p:sp>
        <p:nvSpPr>
          <p:cNvPr id="1041" name="Title 1">
            <a:extLst>
              <a:ext uri="{FF2B5EF4-FFF2-40B4-BE49-F238E27FC236}">
                <a16:creationId xmlns:a16="http://schemas.microsoft.com/office/drawing/2014/main" id="{3FD34EF5-3B61-E112-D0DD-EF054445CD58}"/>
              </a:ext>
            </a:extLst>
          </p:cNvPr>
          <p:cNvSpPr txBox="1">
            <a:spLocks/>
          </p:cNvSpPr>
          <p:nvPr/>
        </p:nvSpPr>
        <p:spPr>
          <a:xfrm>
            <a:off x="11883397" y="22181852"/>
            <a:ext cx="9809551" cy="5394401"/>
          </a:xfrm>
          <a:prstGeom prst="rect">
            <a:avLst/>
          </a:prstGeom>
          <a:solidFill>
            <a:srgbClr val="B2D7B1"/>
          </a:solidFill>
          <a:ln>
            <a:noFill/>
          </a:ln>
        </p:spPr>
        <p:txBody>
          <a:bodyPr vert="horz" lIns="417643" tIns="208822" rIns="417643" bIns="208822" rtlCol="0" anchor="ctr">
            <a:noAutofit/>
          </a:bodyPr>
          <a:lstStyle>
            <a:lvl1pPr algn="ctr" defTabSz="4176431" rtl="0" eaLnBrk="1" latinLnBrk="0" hangingPunct="1">
              <a:spcBef>
                <a:spcPct val="0"/>
              </a:spcBef>
              <a:buNone/>
              <a:defRPr sz="20100" kern="1200">
                <a:solidFill>
                  <a:schemeClr val="tx1"/>
                </a:solidFill>
                <a:latin typeface="+mj-lt"/>
                <a:ea typeface="+mj-ea"/>
                <a:cs typeface="+mj-cs"/>
              </a:defRPr>
            </a:lvl1pPr>
          </a:lstStyle>
          <a:p>
            <a:pPr algn="l">
              <a:lnSpc>
                <a:spcPct val="107000"/>
              </a:lnSpc>
              <a:spcAft>
                <a:spcPts val="800"/>
              </a:spcAft>
            </a:pPr>
            <a:r>
              <a:rPr lang="en-GB" sz="3600" kern="100" dirty="0">
                <a:effectLst/>
                <a:latin typeface="+mn-lt"/>
                <a:ea typeface="Aptos" panose="020B0004020202020204" pitchFamily="34" charset="0"/>
                <a:cs typeface="Times New Roman" panose="02020603050405020304" pitchFamily="18" charset="0"/>
              </a:rPr>
              <a:t>The presence of domain walls within the real device was confirmed using </a:t>
            </a:r>
            <a:r>
              <a:rPr lang="en-GB" sz="3600" kern="100" dirty="0" err="1">
                <a:effectLst/>
                <a:latin typeface="+mn-lt"/>
                <a:ea typeface="Aptos" panose="020B0004020202020204" pitchFamily="34" charset="0"/>
                <a:cs typeface="Times New Roman" panose="02020603050405020304" pitchFamily="18" charset="0"/>
              </a:rPr>
              <a:t>Piezoresponse</a:t>
            </a:r>
            <a:r>
              <a:rPr lang="en-GB" sz="3600" kern="100" dirty="0">
                <a:effectLst/>
                <a:latin typeface="+mn-lt"/>
                <a:ea typeface="Aptos" panose="020B0004020202020204" pitchFamily="34" charset="0"/>
                <a:cs typeface="Times New Roman" panose="02020603050405020304" pitchFamily="18" charset="0"/>
              </a:rPr>
              <a:t> Force Microscopy (PFM) imaging of the device cross section (fabricated by Focused Ion Beam machining and schematised above). For thermal imaging, the active region</a:t>
            </a:r>
            <a:r>
              <a:rPr lang="en-GB" sz="3600" kern="100" dirty="0">
                <a:latin typeface="+mn-lt"/>
                <a:ea typeface="Aptos" panose="020B0004020202020204" pitchFamily="34" charset="0"/>
                <a:cs typeface="Times New Roman" panose="02020603050405020304" pitchFamily="18" charset="0"/>
              </a:rPr>
              <a:t> can be contacted directly by the scanning probe while bias is supplied through planar surface electrodes</a:t>
            </a:r>
            <a:r>
              <a:rPr lang="en-GB" sz="3600" kern="100" dirty="0">
                <a:effectLst/>
                <a:latin typeface="+mn-lt"/>
                <a:ea typeface="Aptos" panose="020B0004020202020204" pitchFamily="34" charset="0"/>
                <a:cs typeface="Times New Roman" panose="02020603050405020304" pitchFamily="18" charset="0"/>
              </a:rPr>
              <a:t>. </a:t>
            </a:r>
          </a:p>
        </p:txBody>
      </p:sp>
      <p:grpSp>
        <p:nvGrpSpPr>
          <p:cNvPr id="1058" name="Group 1057">
            <a:extLst>
              <a:ext uri="{FF2B5EF4-FFF2-40B4-BE49-F238E27FC236}">
                <a16:creationId xmlns:a16="http://schemas.microsoft.com/office/drawing/2014/main" id="{E65003FD-5A42-0677-E589-180C04188CA1}"/>
              </a:ext>
            </a:extLst>
          </p:cNvPr>
          <p:cNvGrpSpPr/>
          <p:nvPr/>
        </p:nvGrpSpPr>
        <p:grpSpPr>
          <a:xfrm>
            <a:off x="415108" y="6279496"/>
            <a:ext cx="29340975" cy="10767064"/>
            <a:chOff x="415108" y="6279496"/>
            <a:chExt cx="29340975" cy="10767064"/>
          </a:xfrm>
        </p:grpSpPr>
        <p:sp>
          <p:nvSpPr>
            <p:cNvPr id="23" name="Rectangle 22">
              <a:extLst>
                <a:ext uri="{FF2B5EF4-FFF2-40B4-BE49-F238E27FC236}">
                  <a16:creationId xmlns:a16="http://schemas.microsoft.com/office/drawing/2014/main" id="{94153C72-A07D-3970-6223-556478835A71}"/>
                </a:ext>
              </a:extLst>
            </p:cNvPr>
            <p:cNvSpPr/>
            <p:nvPr/>
          </p:nvSpPr>
          <p:spPr>
            <a:xfrm>
              <a:off x="415108" y="6279496"/>
              <a:ext cx="8025507" cy="1717183"/>
            </a:xfrm>
            <a:prstGeom prst="rect">
              <a:avLst/>
            </a:prstGeom>
            <a:solidFill>
              <a:srgbClr val="34749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5400" dirty="0"/>
                <a:t>CONCEPT &amp; BACKGROUND</a:t>
              </a:r>
            </a:p>
          </p:txBody>
        </p:sp>
        <p:sp>
          <p:nvSpPr>
            <p:cNvPr id="1054" name="Rectangle 1053">
              <a:extLst>
                <a:ext uri="{FF2B5EF4-FFF2-40B4-BE49-F238E27FC236}">
                  <a16:creationId xmlns:a16="http://schemas.microsoft.com/office/drawing/2014/main" id="{8E86B687-22BC-16F5-1EEA-CE7241EAC718}"/>
                </a:ext>
              </a:extLst>
            </p:cNvPr>
            <p:cNvSpPr/>
            <p:nvPr/>
          </p:nvSpPr>
          <p:spPr>
            <a:xfrm>
              <a:off x="415109" y="6279496"/>
              <a:ext cx="29340974" cy="10767064"/>
            </a:xfrm>
            <a:prstGeom prst="rect">
              <a:avLst/>
            </a:prstGeom>
            <a:noFill/>
            <a:ln w="38100">
              <a:solidFill>
                <a:srgbClr val="15608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060" name="Group 1059">
            <a:extLst>
              <a:ext uri="{FF2B5EF4-FFF2-40B4-BE49-F238E27FC236}">
                <a16:creationId xmlns:a16="http://schemas.microsoft.com/office/drawing/2014/main" id="{61C753FE-BEA0-3E6D-3F41-D3A46CCCC2CA}"/>
              </a:ext>
            </a:extLst>
          </p:cNvPr>
          <p:cNvGrpSpPr/>
          <p:nvPr/>
        </p:nvGrpSpPr>
        <p:grpSpPr>
          <a:xfrm>
            <a:off x="467118" y="28293420"/>
            <a:ext cx="29340975" cy="11349145"/>
            <a:chOff x="415108" y="6279496"/>
            <a:chExt cx="29340975" cy="10767064"/>
          </a:xfrm>
        </p:grpSpPr>
        <p:sp>
          <p:nvSpPr>
            <p:cNvPr id="1061" name="Rectangle 1060">
              <a:extLst>
                <a:ext uri="{FF2B5EF4-FFF2-40B4-BE49-F238E27FC236}">
                  <a16:creationId xmlns:a16="http://schemas.microsoft.com/office/drawing/2014/main" id="{4913FC8B-D915-1213-4D03-DAFF0C9E5A2C}"/>
                </a:ext>
              </a:extLst>
            </p:cNvPr>
            <p:cNvSpPr/>
            <p:nvPr/>
          </p:nvSpPr>
          <p:spPr>
            <a:xfrm>
              <a:off x="415108" y="6279496"/>
              <a:ext cx="8025507" cy="1717183"/>
            </a:xfrm>
            <a:prstGeom prst="rect">
              <a:avLst/>
            </a:prstGeom>
            <a:solidFill>
              <a:srgbClr val="9B7A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5400" dirty="0"/>
                <a:t>RESULTS</a:t>
              </a:r>
            </a:p>
          </p:txBody>
        </p:sp>
        <p:sp>
          <p:nvSpPr>
            <p:cNvPr id="1062" name="Rectangle 1061">
              <a:extLst>
                <a:ext uri="{FF2B5EF4-FFF2-40B4-BE49-F238E27FC236}">
                  <a16:creationId xmlns:a16="http://schemas.microsoft.com/office/drawing/2014/main" id="{14431E0B-D70E-FDA9-131C-25D9CBA0A156}"/>
                </a:ext>
              </a:extLst>
            </p:cNvPr>
            <p:cNvSpPr/>
            <p:nvPr/>
          </p:nvSpPr>
          <p:spPr>
            <a:xfrm>
              <a:off x="415109" y="6279496"/>
              <a:ext cx="29340974" cy="10767064"/>
            </a:xfrm>
            <a:prstGeom prst="rect">
              <a:avLst/>
            </a:prstGeom>
            <a:noFill/>
            <a:ln w="38100">
              <a:solidFill>
                <a:srgbClr val="9B7AB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1063" name="Group 1062">
            <a:extLst>
              <a:ext uri="{FF2B5EF4-FFF2-40B4-BE49-F238E27FC236}">
                <a16:creationId xmlns:a16="http://schemas.microsoft.com/office/drawing/2014/main" id="{D5DD5D4D-D1EE-ABFF-1C80-F018A8E05CB2}"/>
              </a:ext>
            </a:extLst>
          </p:cNvPr>
          <p:cNvGrpSpPr/>
          <p:nvPr/>
        </p:nvGrpSpPr>
        <p:grpSpPr>
          <a:xfrm>
            <a:off x="439535" y="17274040"/>
            <a:ext cx="29340975" cy="10767064"/>
            <a:chOff x="415108" y="6279496"/>
            <a:chExt cx="29340975" cy="10767064"/>
          </a:xfrm>
        </p:grpSpPr>
        <p:sp>
          <p:nvSpPr>
            <p:cNvPr id="1067" name="Rectangle 1066">
              <a:extLst>
                <a:ext uri="{FF2B5EF4-FFF2-40B4-BE49-F238E27FC236}">
                  <a16:creationId xmlns:a16="http://schemas.microsoft.com/office/drawing/2014/main" id="{E2BFFEEC-0E68-045A-1505-BA019B59179F}"/>
                </a:ext>
              </a:extLst>
            </p:cNvPr>
            <p:cNvSpPr/>
            <p:nvPr/>
          </p:nvSpPr>
          <p:spPr>
            <a:xfrm>
              <a:off x="415108" y="6279496"/>
              <a:ext cx="8025507" cy="1717183"/>
            </a:xfrm>
            <a:prstGeom prst="rect">
              <a:avLst/>
            </a:prstGeom>
            <a:solidFill>
              <a:srgbClr val="4D934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5400" dirty="0"/>
                <a:t>METHODS</a:t>
              </a:r>
            </a:p>
          </p:txBody>
        </p:sp>
        <p:sp>
          <p:nvSpPr>
            <p:cNvPr id="1068" name="Rectangle 1067">
              <a:extLst>
                <a:ext uri="{FF2B5EF4-FFF2-40B4-BE49-F238E27FC236}">
                  <a16:creationId xmlns:a16="http://schemas.microsoft.com/office/drawing/2014/main" id="{5D76717F-930F-DDE1-83A4-B95294BCF561}"/>
                </a:ext>
              </a:extLst>
            </p:cNvPr>
            <p:cNvSpPr/>
            <p:nvPr/>
          </p:nvSpPr>
          <p:spPr>
            <a:xfrm>
              <a:off x="415109" y="6279496"/>
              <a:ext cx="29340974" cy="10767064"/>
            </a:xfrm>
            <a:prstGeom prst="rect">
              <a:avLst/>
            </a:prstGeom>
            <a:noFill/>
            <a:ln w="38100">
              <a:solidFill>
                <a:srgbClr val="4D934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141" name="Title 1">
            <a:extLst>
              <a:ext uri="{FF2B5EF4-FFF2-40B4-BE49-F238E27FC236}">
                <a16:creationId xmlns:a16="http://schemas.microsoft.com/office/drawing/2014/main" id="{CAD259EA-7022-DB4E-CCB8-F46A40E58002}"/>
              </a:ext>
            </a:extLst>
          </p:cNvPr>
          <p:cNvSpPr txBox="1">
            <a:spLocks/>
          </p:cNvSpPr>
          <p:nvPr/>
        </p:nvSpPr>
        <p:spPr>
          <a:xfrm>
            <a:off x="10059672" y="35659532"/>
            <a:ext cx="9747459" cy="3428084"/>
          </a:xfrm>
          <a:prstGeom prst="rect">
            <a:avLst/>
          </a:prstGeom>
          <a:solidFill>
            <a:srgbClr val="E3DAEA"/>
          </a:solidFill>
        </p:spPr>
        <p:txBody>
          <a:bodyPr vert="horz" lIns="417643" tIns="208822" rIns="417643" bIns="208822" rtlCol="0" anchor="ctr">
            <a:noAutofit/>
          </a:bodyPr>
          <a:lstStyle>
            <a:lvl1pPr algn="ctr" defTabSz="4176431" rtl="0" eaLnBrk="1" latinLnBrk="0" hangingPunct="1">
              <a:spcBef>
                <a:spcPct val="0"/>
              </a:spcBef>
              <a:buNone/>
              <a:defRPr sz="20100" kern="1200">
                <a:solidFill>
                  <a:schemeClr val="tx1"/>
                </a:solidFill>
                <a:latin typeface="+mj-lt"/>
                <a:ea typeface="+mj-ea"/>
                <a:cs typeface="+mj-cs"/>
              </a:defRPr>
            </a:lvl1pPr>
          </a:lstStyle>
          <a:p>
            <a:pPr algn="l">
              <a:lnSpc>
                <a:spcPct val="107000"/>
              </a:lnSpc>
              <a:spcAft>
                <a:spcPts val="800"/>
              </a:spcAft>
            </a:pPr>
            <a:r>
              <a:rPr lang="en-GB" sz="3600" kern="100" dirty="0">
                <a:effectLst/>
                <a:latin typeface="+mn-lt"/>
                <a:ea typeface="Aptos" panose="020B0004020202020204" pitchFamily="34" charset="0"/>
                <a:cs typeface="Times New Roman" panose="02020603050405020304" pitchFamily="18" charset="0"/>
              </a:rPr>
              <a:t>Domains and domain walls were preserved in the lamella (left). </a:t>
            </a:r>
            <a:r>
              <a:rPr lang="en-GB" sz="3600" kern="100" dirty="0" err="1">
                <a:effectLst/>
                <a:latin typeface="+mn-lt"/>
                <a:ea typeface="Aptos" panose="020B0004020202020204" pitchFamily="34" charset="0"/>
                <a:cs typeface="Times New Roman" panose="02020603050405020304" pitchFamily="18" charset="0"/>
              </a:rPr>
              <a:t>Electroded</a:t>
            </a:r>
            <a:r>
              <a:rPr lang="en-GB" sz="3600" kern="100" dirty="0">
                <a:effectLst/>
                <a:latin typeface="+mn-lt"/>
                <a:ea typeface="Aptos" panose="020B0004020202020204" pitchFamily="34" charset="0"/>
                <a:cs typeface="Times New Roman" panose="02020603050405020304" pitchFamily="18" charset="0"/>
              </a:rPr>
              <a:t> device cross sections were successfully fabricated to use in thermal imagin</a:t>
            </a:r>
            <a:r>
              <a:rPr lang="en-GB" sz="3600" kern="100" dirty="0">
                <a:latin typeface="+mn-lt"/>
                <a:ea typeface="Aptos" panose="020B0004020202020204" pitchFamily="34" charset="0"/>
                <a:cs typeface="Times New Roman" panose="02020603050405020304" pitchFamily="18" charset="0"/>
              </a:rPr>
              <a:t>g </a:t>
            </a:r>
            <a:r>
              <a:rPr lang="en-GB" sz="3600" kern="100" dirty="0">
                <a:effectLst/>
                <a:latin typeface="+mn-lt"/>
                <a:ea typeface="Aptos" panose="020B0004020202020204" pitchFamily="34" charset="0"/>
                <a:cs typeface="Times New Roman" panose="02020603050405020304" pitchFamily="18" charset="0"/>
              </a:rPr>
              <a:t>investigations.</a:t>
            </a:r>
            <a:endParaRPr lang="en-GB" sz="3600" dirty="0">
              <a:latin typeface="+mn-lt"/>
              <a:cs typeface="Helvetica" panose="020B0604020202020204" pitchFamily="34" charset="0"/>
            </a:endParaRPr>
          </a:p>
        </p:txBody>
      </p:sp>
      <p:sp>
        <p:nvSpPr>
          <p:cNvPr id="1146" name="TextBox 1145">
            <a:extLst>
              <a:ext uri="{FF2B5EF4-FFF2-40B4-BE49-F238E27FC236}">
                <a16:creationId xmlns:a16="http://schemas.microsoft.com/office/drawing/2014/main" id="{2D98A382-5D3B-831F-A23C-BFA4A3FDC7BF}"/>
              </a:ext>
            </a:extLst>
          </p:cNvPr>
          <p:cNvSpPr txBox="1"/>
          <p:nvPr/>
        </p:nvSpPr>
        <p:spPr>
          <a:xfrm>
            <a:off x="10006236" y="32282626"/>
            <a:ext cx="2480180" cy="830997"/>
          </a:xfrm>
          <a:prstGeom prst="rect">
            <a:avLst/>
          </a:prstGeom>
          <a:noFill/>
          <a:ln>
            <a:noFill/>
          </a:ln>
        </p:spPr>
        <p:txBody>
          <a:bodyPr wrap="square" rtlCol="0">
            <a:spAutoFit/>
          </a:bodyPr>
          <a:lstStyle/>
          <a:p>
            <a:r>
              <a:rPr lang="en-GB" sz="2400" dirty="0"/>
              <a:t>LiNbO</a:t>
            </a:r>
            <a:r>
              <a:rPr lang="en-GB" sz="2400" baseline="-25000" dirty="0"/>
              <a:t>3</a:t>
            </a:r>
            <a:r>
              <a:rPr lang="en-GB" sz="2400" dirty="0"/>
              <a:t> (with domains) </a:t>
            </a:r>
          </a:p>
        </p:txBody>
      </p:sp>
      <p:sp>
        <p:nvSpPr>
          <p:cNvPr id="1147" name="TextBox 1146">
            <a:extLst>
              <a:ext uri="{FF2B5EF4-FFF2-40B4-BE49-F238E27FC236}">
                <a16:creationId xmlns:a16="http://schemas.microsoft.com/office/drawing/2014/main" id="{B98B423D-884A-99BF-D858-6CC696BA91B1}"/>
              </a:ext>
            </a:extLst>
          </p:cNvPr>
          <p:cNvSpPr txBox="1"/>
          <p:nvPr/>
        </p:nvSpPr>
        <p:spPr>
          <a:xfrm>
            <a:off x="9971280" y="31249227"/>
            <a:ext cx="2221215" cy="830997"/>
          </a:xfrm>
          <a:prstGeom prst="rect">
            <a:avLst/>
          </a:prstGeom>
          <a:noFill/>
          <a:ln>
            <a:noFill/>
          </a:ln>
        </p:spPr>
        <p:txBody>
          <a:bodyPr wrap="square" rtlCol="0">
            <a:spAutoFit/>
          </a:bodyPr>
          <a:lstStyle/>
          <a:p>
            <a:r>
              <a:rPr lang="en-GB" sz="2400" dirty="0"/>
              <a:t>Top Pt Electrode</a:t>
            </a:r>
          </a:p>
        </p:txBody>
      </p:sp>
      <p:sp>
        <p:nvSpPr>
          <p:cNvPr id="1148" name="TextBox 1147">
            <a:extLst>
              <a:ext uri="{FF2B5EF4-FFF2-40B4-BE49-F238E27FC236}">
                <a16:creationId xmlns:a16="http://schemas.microsoft.com/office/drawing/2014/main" id="{B422AB64-63D2-5D8B-694D-573462D2E412}"/>
              </a:ext>
            </a:extLst>
          </p:cNvPr>
          <p:cNvSpPr txBox="1"/>
          <p:nvPr/>
        </p:nvSpPr>
        <p:spPr>
          <a:xfrm>
            <a:off x="10059672" y="34077562"/>
            <a:ext cx="2132823" cy="461665"/>
          </a:xfrm>
          <a:prstGeom prst="rect">
            <a:avLst/>
          </a:prstGeom>
          <a:noFill/>
          <a:ln>
            <a:noFill/>
          </a:ln>
        </p:spPr>
        <p:txBody>
          <a:bodyPr wrap="square" rtlCol="0">
            <a:spAutoFit/>
          </a:bodyPr>
          <a:lstStyle/>
          <a:p>
            <a:r>
              <a:rPr lang="en-GB" sz="2400" dirty="0"/>
              <a:t>Bulk substrate</a:t>
            </a:r>
          </a:p>
        </p:txBody>
      </p:sp>
      <p:sp>
        <p:nvSpPr>
          <p:cNvPr id="1149" name="TextBox 1148">
            <a:extLst>
              <a:ext uri="{FF2B5EF4-FFF2-40B4-BE49-F238E27FC236}">
                <a16:creationId xmlns:a16="http://schemas.microsoft.com/office/drawing/2014/main" id="{529BB1E1-B7FB-B95C-04C6-56596AF6516F}"/>
              </a:ext>
            </a:extLst>
          </p:cNvPr>
          <p:cNvSpPr txBox="1"/>
          <p:nvPr/>
        </p:nvSpPr>
        <p:spPr>
          <a:xfrm>
            <a:off x="9971280" y="33164742"/>
            <a:ext cx="2515136" cy="830997"/>
          </a:xfrm>
          <a:prstGeom prst="rect">
            <a:avLst/>
          </a:prstGeom>
          <a:noFill/>
          <a:ln>
            <a:noFill/>
          </a:ln>
        </p:spPr>
        <p:txBody>
          <a:bodyPr wrap="square" rtlCol="0">
            <a:spAutoFit/>
          </a:bodyPr>
          <a:lstStyle/>
          <a:p>
            <a:r>
              <a:rPr lang="en-GB" sz="2400" dirty="0"/>
              <a:t>Bottom Au Electrode</a:t>
            </a:r>
          </a:p>
        </p:txBody>
      </p:sp>
      <p:cxnSp>
        <p:nvCxnSpPr>
          <p:cNvPr id="1151" name="Straight Arrow Connector 1150">
            <a:extLst>
              <a:ext uri="{FF2B5EF4-FFF2-40B4-BE49-F238E27FC236}">
                <a16:creationId xmlns:a16="http://schemas.microsoft.com/office/drawing/2014/main" id="{95F272E7-D73D-C59C-26F4-B7DF05C838BB}"/>
              </a:ext>
            </a:extLst>
          </p:cNvPr>
          <p:cNvCxnSpPr>
            <a:cxnSpLocks/>
            <a:stCxn id="1147" idx="1"/>
          </p:cNvCxnSpPr>
          <p:nvPr/>
        </p:nvCxnSpPr>
        <p:spPr>
          <a:xfrm flipH="1" flipV="1">
            <a:off x="9229924" y="31544442"/>
            <a:ext cx="741356" cy="120284"/>
          </a:xfrm>
          <a:prstGeom prst="straightConnector1">
            <a:avLst/>
          </a:prstGeom>
          <a:ln w="38100">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2" name="Straight Arrow Connector 191">
            <a:extLst>
              <a:ext uri="{FF2B5EF4-FFF2-40B4-BE49-F238E27FC236}">
                <a16:creationId xmlns:a16="http://schemas.microsoft.com/office/drawing/2014/main" id="{B7E074C2-38B0-BF2F-98B5-1C44EE6A64C4}"/>
              </a:ext>
            </a:extLst>
          </p:cNvPr>
          <p:cNvCxnSpPr/>
          <p:nvPr/>
        </p:nvCxnSpPr>
        <p:spPr>
          <a:xfrm flipH="1">
            <a:off x="9294604" y="32472634"/>
            <a:ext cx="741356" cy="0"/>
          </a:xfrm>
          <a:prstGeom prst="straightConnector1">
            <a:avLst/>
          </a:prstGeom>
          <a:ln w="38100">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3" name="Straight Arrow Connector 192">
            <a:extLst>
              <a:ext uri="{FF2B5EF4-FFF2-40B4-BE49-F238E27FC236}">
                <a16:creationId xmlns:a16="http://schemas.microsoft.com/office/drawing/2014/main" id="{4FBED1AD-0E67-F80D-5B88-0A22EA8D7F16}"/>
              </a:ext>
            </a:extLst>
          </p:cNvPr>
          <p:cNvCxnSpPr>
            <a:cxnSpLocks/>
            <a:stCxn id="1149" idx="1"/>
          </p:cNvCxnSpPr>
          <p:nvPr/>
        </p:nvCxnSpPr>
        <p:spPr>
          <a:xfrm flipH="1" flipV="1">
            <a:off x="9229924" y="33191239"/>
            <a:ext cx="741356" cy="389002"/>
          </a:xfrm>
          <a:prstGeom prst="straightConnector1">
            <a:avLst/>
          </a:prstGeom>
          <a:ln w="38100">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4" name="Straight Arrow Connector 193">
            <a:extLst>
              <a:ext uri="{FF2B5EF4-FFF2-40B4-BE49-F238E27FC236}">
                <a16:creationId xmlns:a16="http://schemas.microsoft.com/office/drawing/2014/main" id="{AAC05AE8-1636-F969-F410-F09B9EFC34CF}"/>
              </a:ext>
            </a:extLst>
          </p:cNvPr>
          <p:cNvCxnSpPr>
            <a:cxnSpLocks/>
          </p:cNvCxnSpPr>
          <p:nvPr/>
        </p:nvCxnSpPr>
        <p:spPr>
          <a:xfrm flipH="1" flipV="1">
            <a:off x="9221624" y="33791750"/>
            <a:ext cx="838048" cy="455442"/>
          </a:xfrm>
          <a:prstGeom prst="straightConnector1">
            <a:avLst/>
          </a:prstGeom>
          <a:ln w="38100">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FC0F8E53-CA5A-4B90-13D9-33A2384002ED}"/>
              </a:ext>
            </a:extLst>
          </p:cNvPr>
          <p:cNvSpPr txBox="1"/>
          <p:nvPr/>
        </p:nvSpPr>
        <p:spPr>
          <a:xfrm>
            <a:off x="1585596" y="38518777"/>
            <a:ext cx="1979085" cy="707886"/>
          </a:xfrm>
          <a:prstGeom prst="rect">
            <a:avLst/>
          </a:prstGeom>
          <a:noFill/>
          <a:ln>
            <a:noFill/>
          </a:ln>
        </p:spPr>
        <p:txBody>
          <a:bodyPr wrap="square" rtlCol="0">
            <a:spAutoFit/>
          </a:bodyPr>
          <a:lstStyle/>
          <a:p>
            <a:r>
              <a:rPr lang="en-GB" sz="4000" dirty="0"/>
              <a:t>1 µm</a:t>
            </a:r>
          </a:p>
        </p:txBody>
      </p:sp>
      <p:pic>
        <p:nvPicPr>
          <p:cNvPr id="215" name="Picture 2" descr="image">
            <a:extLst>
              <a:ext uri="{FF2B5EF4-FFF2-40B4-BE49-F238E27FC236}">
                <a16:creationId xmlns:a16="http://schemas.microsoft.com/office/drawing/2014/main" id="{27602249-0B8E-A779-C91E-C469C3DA736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764641" y="28408425"/>
            <a:ext cx="6077779" cy="530764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16" name="Chart 215">
            <a:extLst>
              <a:ext uri="{FF2B5EF4-FFF2-40B4-BE49-F238E27FC236}">
                <a16:creationId xmlns:a16="http://schemas.microsoft.com/office/drawing/2014/main" id="{FA09B9E0-EFF8-5C6C-DD98-45B497C44881}"/>
              </a:ext>
            </a:extLst>
          </p:cNvPr>
          <p:cNvGraphicFramePr>
            <a:graphicFrameLocks/>
          </p:cNvGraphicFramePr>
          <p:nvPr>
            <p:extLst>
              <p:ext uri="{D42A27DB-BD31-4B8C-83A1-F6EECF244321}">
                <p14:modId xmlns:p14="http://schemas.microsoft.com/office/powerpoint/2010/main" val="3509665988"/>
              </p:ext>
            </p:extLst>
          </p:nvPr>
        </p:nvGraphicFramePr>
        <p:xfrm>
          <a:off x="21800392" y="33643866"/>
          <a:ext cx="6872357" cy="5834826"/>
        </p:xfrm>
        <a:graphic>
          <a:graphicData uri="http://schemas.openxmlformats.org/drawingml/2006/chart">
            <c:chart xmlns:c="http://schemas.openxmlformats.org/drawingml/2006/chart" xmlns:r="http://schemas.openxmlformats.org/officeDocument/2006/relationships" r:id="rId7"/>
          </a:graphicData>
        </a:graphic>
      </p:graphicFrame>
      <p:sp>
        <p:nvSpPr>
          <p:cNvPr id="1225" name="Title 1">
            <a:extLst>
              <a:ext uri="{FF2B5EF4-FFF2-40B4-BE49-F238E27FC236}">
                <a16:creationId xmlns:a16="http://schemas.microsoft.com/office/drawing/2014/main" id="{09B689EF-768A-4217-0B4C-B06F81965B22}"/>
              </a:ext>
            </a:extLst>
          </p:cNvPr>
          <p:cNvSpPr txBox="1">
            <a:spLocks/>
          </p:cNvSpPr>
          <p:nvPr/>
        </p:nvSpPr>
        <p:spPr>
          <a:xfrm>
            <a:off x="422310" y="7951655"/>
            <a:ext cx="8025507" cy="4545415"/>
          </a:xfrm>
          <a:prstGeom prst="rect">
            <a:avLst/>
          </a:prstGeom>
          <a:solidFill>
            <a:srgbClr val="C0DAF2"/>
          </a:solidFill>
          <a:ln>
            <a:noFill/>
          </a:ln>
        </p:spPr>
        <p:txBody>
          <a:bodyPr vert="horz" lIns="417643" tIns="208822" rIns="417643" bIns="208822" rtlCol="0" anchor="ctr">
            <a:noAutofit/>
          </a:bodyPr>
          <a:lstStyle>
            <a:lvl1pPr algn="ctr" defTabSz="4176431" rtl="0" eaLnBrk="1" latinLnBrk="0" hangingPunct="1">
              <a:spcBef>
                <a:spcPct val="0"/>
              </a:spcBef>
              <a:buNone/>
              <a:defRPr sz="20100" kern="1200">
                <a:solidFill>
                  <a:schemeClr val="tx1"/>
                </a:solidFill>
                <a:latin typeface="+mj-lt"/>
                <a:ea typeface="+mj-ea"/>
                <a:cs typeface="+mj-cs"/>
              </a:defRPr>
            </a:lvl1pPr>
          </a:lstStyle>
          <a:p>
            <a:pPr algn="l"/>
            <a:r>
              <a:rPr lang="en-GB" sz="3600" b="1" dirty="0">
                <a:effectLst/>
                <a:latin typeface="+mn-lt"/>
                <a:ea typeface="Aptos" panose="020B0004020202020204" pitchFamily="34" charset="0"/>
                <a:cs typeface="Times New Roman" panose="02020603050405020304" pitchFamily="18" charset="0"/>
              </a:rPr>
              <a:t>Domain walls</a:t>
            </a:r>
            <a:r>
              <a:rPr lang="en-GB" sz="3600" dirty="0">
                <a:effectLst/>
                <a:latin typeface="+mn-lt"/>
                <a:ea typeface="Aptos" panose="020B0004020202020204" pitchFamily="34" charset="0"/>
                <a:cs typeface="Times New Roman" panose="02020603050405020304" pitchFamily="18" charset="0"/>
              </a:rPr>
              <a:t> in ferroelectrics are interfaces that separate polar domain variants. They can be created, erased or moved by applied voltages, and in this sense are reconfigurable. Certain domain wall types can also have higher electrical conductivity than the bulk material.</a:t>
            </a:r>
            <a:endParaRPr lang="en-GB" sz="3600" dirty="0">
              <a:latin typeface="+mn-lt"/>
              <a:cs typeface="Helvetica" panose="020B0604020202020204" pitchFamily="34" charset="0"/>
            </a:endParaRPr>
          </a:p>
        </p:txBody>
      </p:sp>
      <p:sp>
        <p:nvSpPr>
          <p:cNvPr id="1143" name="Title 1">
            <a:extLst>
              <a:ext uri="{FF2B5EF4-FFF2-40B4-BE49-F238E27FC236}">
                <a16:creationId xmlns:a16="http://schemas.microsoft.com/office/drawing/2014/main" id="{3E443405-32FF-6106-B26F-C3BD1389C05D}"/>
              </a:ext>
            </a:extLst>
          </p:cNvPr>
          <p:cNvSpPr txBox="1">
            <a:spLocks/>
          </p:cNvSpPr>
          <p:nvPr/>
        </p:nvSpPr>
        <p:spPr>
          <a:xfrm>
            <a:off x="12192495" y="28423583"/>
            <a:ext cx="9835797" cy="7072072"/>
          </a:xfrm>
          <a:prstGeom prst="rect">
            <a:avLst/>
          </a:prstGeom>
          <a:solidFill>
            <a:srgbClr val="E3DAEA"/>
          </a:solidFill>
        </p:spPr>
        <p:txBody>
          <a:bodyPr vert="horz" lIns="417643" tIns="208822" rIns="417643" bIns="208822" rtlCol="0" anchor="ctr">
            <a:noAutofit/>
          </a:bodyPr>
          <a:lstStyle>
            <a:lvl1pPr algn="ctr" defTabSz="4176431" rtl="0" eaLnBrk="1" latinLnBrk="0" hangingPunct="1">
              <a:spcBef>
                <a:spcPct val="0"/>
              </a:spcBef>
              <a:buNone/>
              <a:defRPr sz="20100" kern="1200">
                <a:solidFill>
                  <a:schemeClr val="tx1"/>
                </a:solidFill>
                <a:latin typeface="+mj-lt"/>
                <a:ea typeface="+mj-ea"/>
                <a:cs typeface="+mj-cs"/>
              </a:defRPr>
            </a:lvl1pPr>
          </a:lstStyle>
          <a:p>
            <a:pPr algn="l">
              <a:lnSpc>
                <a:spcPct val="107000"/>
              </a:lnSpc>
              <a:spcAft>
                <a:spcPts val="800"/>
              </a:spcAft>
            </a:pPr>
            <a:r>
              <a:rPr lang="en-US" sz="3600" dirty="0">
                <a:latin typeface="+mn-lt"/>
              </a:rPr>
              <a:t>Finite element modelling estimates temperature changes of ΔT~30mK for a 10µA current flowing through the device cross-section, when placed on SiO</a:t>
            </a:r>
            <a:r>
              <a:rPr lang="en-US" sz="3600" baseline="-25000" dirty="0">
                <a:latin typeface="+mn-lt"/>
              </a:rPr>
              <a:t>2</a:t>
            </a:r>
            <a:r>
              <a:rPr lang="en-US" sz="3600" dirty="0">
                <a:latin typeface="+mn-lt"/>
              </a:rPr>
              <a:t> substrate.  An increased ΔT of ~70 </a:t>
            </a:r>
            <a:r>
              <a:rPr lang="en-US" sz="3600" dirty="0" err="1">
                <a:latin typeface="+mn-lt"/>
              </a:rPr>
              <a:t>mK</a:t>
            </a:r>
            <a:r>
              <a:rPr lang="en-US" sz="3600" dirty="0">
                <a:latin typeface="+mn-lt"/>
              </a:rPr>
              <a:t> is observed for 10 µA current in the absence of the substrate. Direct imaging of the heated filaments therefore comes at the cost of reduced temperatures compared to the buried devices (ΔT of ~10 K), due to the effects of small active volume in the cross section (~10 x 0.5 x 0.3 μm</a:t>
            </a:r>
            <a:r>
              <a:rPr lang="en-US" sz="3600" baseline="30000" dirty="0">
                <a:latin typeface="+mn-lt"/>
              </a:rPr>
              <a:t>3</a:t>
            </a:r>
            <a:r>
              <a:rPr lang="en-US" sz="3600" dirty="0">
                <a:latin typeface="+mn-lt"/>
              </a:rPr>
              <a:t>) and substrate heat sinking</a:t>
            </a:r>
            <a:r>
              <a:rPr lang="en-US" sz="800" dirty="0">
                <a:latin typeface="+mn-lt"/>
              </a:rPr>
              <a:t>.</a:t>
            </a:r>
            <a:endParaRPr lang="en-GB" sz="3600" kern="100" dirty="0">
              <a:effectLst/>
              <a:latin typeface="+mn-lt"/>
              <a:ea typeface="Aptos" panose="020B0004020202020204" pitchFamily="34" charset="0"/>
              <a:cs typeface="Times New Roman" panose="02020603050405020304" pitchFamily="18" charset="0"/>
            </a:endParaRPr>
          </a:p>
        </p:txBody>
      </p:sp>
      <p:pic>
        <p:nvPicPr>
          <p:cNvPr id="1227" name="Picture 1226">
            <a:extLst>
              <a:ext uri="{FF2B5EF4-FFF2-40B4-BE49-F238E27FC236}">
                <a16:creationId xmlns:a16="http://schemas.microsoft.com/office/drawing/2014/main" id="{5909D9D6-CA9C-AD9D-3EEA-7C451EB2D994}"/>
              </a:ext>
            </a:extLst>
          </p:cNvPr>
          <p:cNvPicPr>
            <a:picLocks noChangeAspect="1"/>
          </p:cNvPicPr>
          <p:nvPr/>
        </p:nvPicPr>
        <p:blipFill>
          <a:blip r:embed="rId8"/>
          <a:stretch>
            <a:fillRect/>
          </a:stretch>
        </p:blipFill>
        <p:spPr>
          <a:xfrm>
            <a:off x="19228497" y="6408065"/>
            <a:ext cx="9613923" cy="6005952"/>
          </a:xfrm>
          <a:prstGeom prst="rect">
            <a:avLst/>
          </a:prstGeom>
        </p:spPr>
      </p:pic>
      <p:sp>
        <p:nvSpPr>
          <p:cNvPr id="1228" name="Title 1">
            <a:extLst>
              <a:ext uri="{FF2B5EF4-FFF2-40B4-BE49-F238E27FC236}">
                <a16:creationId xmlns:a16="http://schemas.microsoft.com/office/drawing/2014/main" id="{F75FC9A9-4EC8-FA03-C8A8-694225EF3200}"/>
              </a:ext>
            </a:extLst>
          </p:cNvPr>
          <p:cNvSpPr txBox="1">
            <a:spLocks/>
          </p:cNvSpPr>
          <p:nvPr/>
        </p:nvSpPr>
        <p:spPr>
          <a:xfrm>
            <a:off x="9661494" y="6725004"/>
            <a:ext cx="8869210" cy="4545415"/>
          </a:xfrm>
          <a:prstGeom prst="rect">
            <a:avLst/>
          </a:prstGeom>
          <a:solidFill>
            <a:srgbClr val="C0DAF2"/>
          </a:solidFill>
          <a:ln>
            <a:noFill/>
          </a:ln>
        </p:spPr>
        <p:txBody>
          <a:bodyPr vert="horz" lIns="417643" tIns="208822" rIns="417643" bIns="208822" rtlCol="0" anchor="ctr">
            <a:noAutofit/>
          </a:bodyPr>
          <a:lstStyle>
            <a:lvl1pPr algn="ctr" defTabSz="4176431" rtl="0" eaLnBrk="1" latinLnBrk="0" hangingPunct="1">
              <a:spcBef>
                <a:spcPct val="0"/>
              </a:spcBef>
              <a:buNone/>
              <a:defRPr sz="20100" kern="1200">
                <a:solidFill>
                  <a:schemeClr val="tx1"/>
                </a:solidFill>
                <a:latin typeface="+mj-lt"/>
                <a:ea typeface="+mj-ea"/>
                <a:cs typeface="+mj-cs"/>
              </a:defRPr>
            </a:lvl1pPr>
          </a:lstStyle>
          <a:p>
            <a:pPr algn="l"/>
            <a:r>
              <a:rPr lang="en-GB" sz="3600" dirty="0">
                <a:latin typeface="+mn-lt"/>
                <a:cs typeface="Helvetica" panose="020B0604020202020204" pitchFamily="34" charset="0"/>
              </a:rPr>
              <a:t>The number of domain walls connecting device electrodes determines the current, and hence device resistance (right). Multiple non-volatile resistance levels can be voltage programmed to create a multistate memory device  i.e. a </a:t>
            </a:r>
            <a:r>
              <a:rPr lang="en-GB" sz="3600" b="1" dirty="0">
                <a:latin typeface="+mn-lt"/>
                <a:cs typeface="Helvetica" panose="020B0604020202020204" pitchFamily="34" charset="0"/>
              </a:rPr>
              <a:t>memristor. </a:t>
            </a:r>
            <a:r>
              <a:rPr lang="en-GB" sz="3600" dirty="0">
                <a:latin typeface="+mn-lt"/>
                <a:cs typeface="Helvetica" panose="020B0604020202020204" pitchFamily="34" charset="0"/>
              </a:rPr>
              <a:t>[2,3]</a:t>
            </a:r>
          </a:p>
        </p:txBody>
      </p:sp>
      <p:sp>
        <p:nvSpPr>
          <p:cNvPr id="1229" name="Title 1">
            <a:extLst>
              <a:ext uri="{FF2B5EF4-FFF2-40B4-BE49-F238E27FC236}">
                <a16:creationId xmlns:a16="http://schemas.microsoft.com/office/drawing/2014/main" id="{0A4B2818-C7EF-E75E-9326-CFC4ED73CA18}"/>
              </a:ext>
            </a:extLst>
          </p:cNvPr>
          <p:cNvSpPr txBox="1">
            <a:spLocks/>
          </p:cNvSpPr>
          <p:nvPr/>
        </p:nvSpPr>
        <p:spPr>
          <a:xfrm>
            <a:off x="17690080" y="12946867"/>
            <a:ext cx="11772532" cy="3863424"/>
          </a:xfrm>
          <a:prstGeom prst="rect">
            <a:avLst/>
          </a:prstGeom>
          <a:solidFill>
            <a:srgbClr val="C0DAF2"/>
          </a:solidFill>
          <a:ln>
            <a:noFill/>
          </a:ln>
        </p:spPr>
        <p:txBody>
          <a:bodyPr vert="horz" lIns="417643" tIns="208822" rIns="417643" bIns="208822" rtlCol="0" anchor="ctr">
            <a:noAutofit/>
          </a:bodyPr>
          <a:lstStyle>
            <a:lvl1pPr algn="ctr" defTabSz="4176431" rtl="0" eaLnBrk="1" latinLnBrk="0" hangingPunct="1">
              <a:spcBef>
                <a:spcPct val="0"/>
              </a:spcBef>
              <a:buNone/>
              <a:defRPr sz="20100" kern="1200">
                <a:solidFill>
                  <a:schemeClr val="tx1"/>
                </a:solidFill>
                <a:latin typeface="+mj-lt"/>
                <a:ea typeface="+mj-ea"/>
                <a:cs typeface="+mj-cs"/>
              </a:defRPr>
            </a:lvl1pPr>
          </a:lstStyle>
          <a:p>
            <a:pPr algn="l"/>
            <a:r>
              <a:rPr lang="en-GB" sz="3600" dirty="0">
                <a:latin typeface="+mn-lt"/>
                <a:cs typeface="Helvetica" panose="020B0604020202020204" pitchFamily="34" charset="0"/>
              </a:rPr>
              <a:t>These conductive domain walls experience localised Joule heating when biased. Unregulated self-heating in filament conductor based resistive memory devices (left) can affect performance and efficiency. Nanoscale temperature mapping is required for better understanding of these heating processes and to enable improved device efficiency.</a:t>
            </a:r>
          </a:p>
        </p:txBody>
      </p:sp>
      <p:pic>
        <p:nvPicPr>
          <p:cNvPr id="1231" name="Picture 1230">
            <a:extLst>
              <a:ext uri="{FF2B5EF4-FFF2-40B4-BE49-F238E27FC236}">
                <a16:creationId xmlns:a16="http://schemas.microsoft.com/office/drawing/2014/main" id="{CC60DAA6-C28F-BF0B-1491-E6D03D0566E8}"/>
              </a:ext>
            </a:extLst>
          </p:cNvPr>
          <p:cNvPicPr>
            <a:picLocks noChangeAspect="1"/>
          </p:cNvPicPr>
          <p:nvPr/>
        </p:nvPicPr>
        <p:blipFill rotWithShape="1">
          <a:blip r:embed="rId9"/>
          <a:srcRect t="4034" b="29805"/>
          <a:stretch/>
        </p:blipFill>
        <p:spPr>
          <a:xfrm>
            <a:off x="1644263" y="12640139"/>
            <a:ext cx="6789777" cy="3103726"/>
          </a:xfrm>
          <a:prstGeom prst="rect">
            <a:avLst/>
          </a:prstGeom>
        </p:spPr>
      </p:pic>
      <p:pic>
        <p:nvPicPr>
          <p:cNvPr id="1234" name="Picture 10">
            <a:extLst>
              <a:ext uri="{FF2B5EF4-FFF2-40B4-BE49-F238E27FC236}">
                <a16:creationId xmlns:a16="http://schemas.microsoft.com/office/drawing/2014/main" id="{69FC65EE-4BCA-5EF8-D7CE-8E4A3BD02ABD}"/>
              </a:ext>
            </a:extLst>
          </p:cNvPr>
          <p:cNvPicPr>
            <a:picLocks noChangeAspect="1" noChangeArrowheads="1"/>
          </p:cNvPicPr>
          <p:nvPr/>
        </p:nvPicPr>
        <p:blipFill rotWithShape="1">
          <a:blip r:embed="rId10">
            <a:extLst>
              <a:ext uri="{28A0092B-C50C-407E-A947-70E740481C1C}">
                <a14:useLocalDpi xmlns:a14="http://schemas.microsoft.com/office/drawing/2010/main" val="0"/>
              </a:ext>
            </a:extLst>
          </a:blip>
          <a:srcRect l="329" t="55077" r="65051" b="3519"/>
          <a:stretch/>
        </p:blipFill>
        <p:spPr bwMode="auto">
          <a:xfrm>
            <a:off x="10482081" y="11956973"/>
            <a:ext cx="5969357" cy="3818816"/>
          </a:xfrm>
          <a:prstGeom prst="rect">
            <a:avLst/>
          </a:prstGeom>
          <a:noFill/>
          <a:extLst>
            <a:ext uri="{909E8E84-426E-40DD-AFC4-6F175D3DCCD1}">
              <a14:hiddenFill xmlns:a14="http://schemas.microsoft.com/office/drawing/2010/main">
                <a:solidFill>
                  <a:srgbClr val="FFFFFF"/>
                </a:solidFill>
              </a14:hiddenFill>
            </a:ext>
          </a:extLst>
        </p:spPr>
      </p:pic>
      <p:sp>
        <p:nvSpPr>
          <p:cNvPr id="1235" name="Title 1">
            <a:extLst>
              <a:ext uri="{FF2B5EF4-FFF2-40B4-BE49-F238E27FC236}">
                <a16:creationId xmlns:a16="http://schemas.microsoft.com/office/drawing/2014/main" id="{AC71B865-D977-299A-3D62-4BEB4B446BF9}"/>
              </a:ext>
            </a:extLst>
          </p:cNvPr>
          <p:cNvSpPr txBox="1">
            <a:spLocks/>
          </p:cNvSpPr>
          <p:nvPr/>
        </p:nvSpPr>
        <p:spPr>
          <a:xfrm>
            <a:off x="453970" y="18955981"/>
            <a:ext cx="10995112" cy="3500014"/>
          </a:xfrm>
          <a:prstGeom prst="rect">
            <a:avLst/>
          </a:prstGeom>
          <a:solidFill>
            <a:srgbClr val="B2D7B1"/>
          </a:solidFill>
          <a:ln>
            <a:noFill/>
          </a:ln>
        </p:spPr>
        <p:txBody>
          <a:bodyPr vert="horz" lIns="417643" tIns="208822" rIns="417643" bIns="208822" rtlCol="0" anchor="ctr">
            <a:noAutofit/>
          </a:bodyPr>
          <a:lstStyle>
            <a:lvl1pPr algn="ctr" defTabSz="4176431" rtl="0" eaLnBrk="1" latinLnBrk="0" hangingPunct="1">
              <a:spcBef>
                <a:spcPct val="0"/>
              </a:spcBef>
              <a:buNone/>
              <a:defRPr sz="20100" kern="1200">
                <a:solidFill>
                  <a:schemeClr val="tx1"/>
                </a:solidFill>
                <a:latin typeface="+mj-lt"/>
                <a:ea typeface="+mj-ea"/>
                <a:cs typeface="+mj-cs"/>
              </a:defRPr>
            </a:lvl1pPr>
          </a:lstStyle>
          <a:p>
            <a:pPr algn="l">
              <a:lnSpc>
                <a:spcPct val="107000"/>
              </a:lnSpc>
              <a:spcAft>
                <a:spcPts val="800"/>
              </a:spcAft>
            </a:pPr>
            <a:r>
              <a:rPr lang="en-GB" sz="3600" kern="100" dirty="0">
                <a:effectLst/>
                <a:latin typeface="+mn-lt"/>
                <a:ea typeface="Aptos" panose="020B0004020202020204" pitchFamily="34" charset="0"/>
                <a:cs typeface="Times New Roman" panose="02020603050405020304" pitchFamily="18" charset="0"/>
              </a:rPr>
              <a:t>Domain walls were introduced to thin-film ferroelectric LiNbO</a:t>
            </a:r>
            <a:r>
              <a:rPr lang="en-GB" sz="3600" kern="100" baseline="-25000" dirty="0">
                <a:effectLst/>
                <a:latin typeface="+mn-lt"/>
                <a:ea typeface="Aptos" panose="020B0004020202020204" pitchFamily="34" charset="0"/>
                <a:cs typeface="Times New Roman" panose="02020603050405020304" pitchFamily="18" charset="0"/>
              </a:rPr>
              <a:t>3</a:t>
            </a:r>
            <a:r>
              <a:rPr lang="en-GB" sz="3600" kern="100" dirty="0">
                <a:effectLst/>
                <a:latin typeface="+mn-lt"/>
                <a:ea typeface="Aptos" panose="020B0004020202020204" pitchFamily="34" charset="0"/>
                <a:cs typeface="Times New Roman" panose="02020603050405020304" pitchFamily="18" charset="0"/>
              </a:rPr>
              <a:t> by voltage poling (below). </a:t>
            </a:r>
            <a:r>
              <a:rPr lang="en-GB" sz="3600" kern="100" dirty="0">
                <a:latin typeface="+mn-lt"/>
                <a:ea typeface="Aptos" panose="020B0004020202020204" pitchFamily="34" charset="0"/>
                <a:cs typeface="Times New Roman" panose="02020603050405020304" pitchFamily="18" charset="0"/>
              </a:rPr>
              <a:t>The size of the domains increases with increased applied voltage; conductive paths are formed when the domain walls connect top and bottom electrodes.</a:t>
            </a:r>
            <a:endParaRPr lang="en-GB" sz="3600" dirty="0">
              <a:latin typeface="+mn-lt"/>
              <a:cs typeface="Helvetica" panose="020B0604020202020204" pitchFamily="34" charset="0"/>
            </a:endParaRPr>
          </a:p>
        </p:txBody>
      </p:sp>
      <p:sp>
        <p:nvSpPr>
          <p:cNvPr id="1238" name="Title 1">
            <a:extLst>
              <a:ext uri="{FF2B5EF4-FFF2-40B4-BE49-F238E27FC236}">
                <a16:creationId xmlns:a16="http://schemas.microsoft.com/office/drawing/2014/main" id="{5FFAB6C1-171B-C38B-6640-DC52D37EBB7D}"/>
              </a:ext>
            </a:extLst>
          </p:cNvPr>
          <p:cNvSpPr txBox="1">
            <a:spLocks/>
          </p:cNvSpPr>
          <p:nvPr/>
        </p:nvSpPr>
        <p:spPr>
          <a:xfrm>
            <a:off x="21059777" y="17385603"/>
            <a:ext cx="8612497" cy="4163096"/>
          </a:xfrm>
          <a:prstGeom prst="rect">
            <a:avLst/>
          </a:prstGeom>
          <a:solidFill>
            <a:srgbClr val="B2D7B1"/>
          </a:solidFill>
          <a:ln>
            <a:noFill/>
          </a:ln>
        </p:spPr>
        <p:txBody>
          <a:bodyPr vert="horz" lIns="417643" tIns="208822" rIns="417643" bIns="208822" rtlCol="0" anchor="ctr">
            <a:noAutofit/>
          </a:bodyPr>
          <a:lstStyle>
            <a:lvl1pPr algn="ctr" defTabSz="4176431" rtl="0" eaLnBrk="1" latinLnBrk="0" hangingPunct="1">
              <a:spcBef>
                <a:spcPct val="0"/>
              </a:spcBef>
              <a:buNone/>
              <a:defRPr sz="20100" kern="1200">
                <a:solidFill>
                  <a:schemeClr val="tx1"/>
                </a:solidFill>
                <a:latin typeface="+mj-lt"/>
                <a:ea typeface="+mj-ea"/>
                <a:cs typeface="+mj-cs"/>
              </a:defRPr>
            </a:lvl1pPr>
          </a:lstStyle>
          <a:p>
            <a:pPr algn="l">
              <a:lnSpc>
                <a:spcPct val="107000"/>
              </a:lnSpc>
              <a:spcAft>
                <a:spcPts val="800"/>
              </a:spcAft>
            </a:pPr>
            <a:r>
              <a:rPr lang="en-GB" sz="3600" kern="100" dirty="0">
                <a:effectLst/>
                <a:latin typeface="+mn-lt"/>
                <a:ea typeface="Aptos" panose="020B0004020202020204" pitchFamily="34" charset="0"/>
                <a:cs typeface="Times New Roman" panose="02020603050405020304" pitchFamily="18" charset="0"/>
              </a:rPr>
              <a:t>The experiment was also simulated </a:t>
            </a:r>
            <a:r>
              <a:rPr lang="en-GB" sz="3600" kern="100" dirty="0">
                <a:latin typeface="+mn-lt"/>
                <a:ea typeface="Aptos" panose="020B0004020202020204" pitchFamily="34" charset="0"/>
                <a:cs typeface="Times New Roman" panose="02020603050405020304" pitchFamily="18" charset="0"/>
              </a:rPr>
              <a:t>using COMSOL finite element modelling. The memristor device was recreated and the temperature of the current-carrying domain walls was calculated when the device was powered.</a:t>
            </a:r>
            <a:endParaRPr lang="en-GB" sz="3600" dirty="0">
              <a:latin typeface="+mn-lt"/>
              <a:cs typeface="Helvetica" panose="020B0604020202020204" pitchFamily="34" charset="0"/>
            </a:endParaRPr>
          </a:p>
        </p:txBody>
      </p:sp>
      <p:sp>
        <p:nvSpPr>
          <p:cNvPr id="1240" name="TextBox 1239">
            <a:extLst>
              <a:ext uri="{FF2B5EF4-FFF2-40B4-BE49-F238E27FC236}">
                <a16:creationId xmlns:a16="http://schemas.microsoft.com/office/drawing/2014/main" id="{E1F2D51A-A8E7-655B-0BB2-2256A5A6F316}"/>
              </a:ext>
            </a:extLst>
          </p:cNvPr>
          <p:cNvSpPr txBox="1"/>
          <p:nvPr/>
        </p:nvSpPr>
        <p:spPr>
          <a:xfrm>
            <a:off x="10482081" y="15903782"/>
            <a:ext cx="7039300" cy="707886"/>
          </a:xfrm>
          <a:prstGeom prst="rect">
            <a:avLst/>
          </a:prstGeom>
          <a:noFill/>
        </p:spPr>
        <p:txBody>
          <a:bodyPr wrap="square" rtlCol="0">
            <a:spAutoFit/>
          </a:bodyPr>
          <a:lstStyle/>
          <a:p>
            <a:r>
              <a:rPr lang="en-GB" sz="2000" dirty="0"/>
              <a:t>Thermal mapping of conductive filaments in memristor devices experience joule heating [4]</a:t>
            </a:r>
          </a:p>
        </p:txBody>
      </p:sp>
      <p:sp>
        <p:nvSpPr>
          <p:cNvPr id="1241" name="TextBox 1240">
            <a:extLst>
              <a:ext uri="{FF2B5EF4-FFF2-40B4-BE49-F238E27FC236}">
                <a16:creationId xmlns:a16="http://schemas.microsoft.com/office/drawing/2014/main" id="{BE478F90-A1D6-EDAE-0025-4F80917914AC}"/>
              </a:ext>
            </a:extLst>
          </p:cNvPr>
          <p:cNvSpPr txBox="1"/>
          <p:nvPr/>
        </p:nvSpPr>
        <p:spPr>
          <a:xfrm>
            <a:off x="20228658" y="12302061"/>
            <a:ext cx="7039300" cy="707886"/>
          </a:xfrm>
          <a:prstGeom prst="rect">
            <a:avLst/>
          </a:prstGeom>
          <a:noFill/>
        </p:spPr>
        <p:txBody>
          <a:bodyPr wrap="square" rtlCol="0">
            <a:spAutoFit/>
          </a:bodyPr>
          <a:lstStyle/>
          <a:p>
            <a:r>
              <a:rPr lang="en-GB" sz="2000" dirty="0"/>
              <a:t>Schematic of varying number of conducting domain walls and associated device resistance. </a:t>
            </a:r>
          </a:p>
        </p:txBody>
      </p:sp>
      <p:sp>
        <p:nvSpPr>
          <p:cNvPr id="1242" name="TextBox 1241">
            <a:extLst>
              <a:ext uri="{FF2B5EF4-FFF2-40B4-BE49-F238E27FC236}">
                <a16:creationId xmlns:a16="http://schemas.microsoft.com/office/drawing/2014/main" id="{C378BF3D-BD94-CAF1-DE15-CDA3948A46ED}"/>
              </a:ext>
            </a:extLst>
          </p:cNvPr>
          <p:cNvSpPr txBox="1"/>
          <p:nvPr/>
        </p:nvSpPr>
        <p:spPr>
          <a:xfrm>
            <a:off x="1453325" y="15724672"/>
            <a:ext cx="7039300" cy="1015663"/>
          </a:xfrm>
          <a:prstGeom prst="rect">
            <a:avLst/>
          </a:prstGeom>
          <a:noFill/>
        </p:spPr>
        <p:txBody>
          <a:bodyPr wrap="square" rtlCol="0">
            <a:spAutoFit/>
          </a:bodyPr>
          <a:lstStyle/>
          <a:p>
            <a:r>
              <a:rPr lang="en-GB" sz="2000" dirty="0"/>
              <a:t>Schematic of domains (regions of polarisation) and the boundary between them (domain walls) and how this leads to conductive domain walls. [1]</a:t>
            </a:r>
          </a:p>
        </p:txBody>
      </p:sp>
      <p:grpSp>
        <p:nvGrpSpPr>
          <p:cNvPr id="1246" name="Group 1245">
            <a:extLst>
              <a:ext uri="{FF2B5EF4-FFF2-40B4-BE49-F238E27FC236}">
                <a16:creationId xmlns:a16="http://schemas.microsoft.com/office/drawing/2014/main" id="{3769BD03-9394-7A31-EF30-56D11E155EEE}"/>
              </a:ext>
            </a:extLst>
          </p:cNvPr>
          <p:cNvGrpSpPr/>
          <p:nvPr/>
        </p:nvGrpSpPr>
        <p:grpSpPr>
          <a:xfrm>
            <a:off x="1657619" y="22546180"/>
            <a:ext cx="9972489" cy="5064399"/>
            <a:chOff x="8925285" y="17087108"/>
            <a:chExt cx="9280053" cy="6441066"/>
          </a:xfrm>
        </p:grpSpPr>
        <p:grpSp>
          <p:nvGrpSpPr>
            <p:cNvPr id="1198" name="Group 1197">
              <a:extLst>
                <a:ext uri="{FF2B5EF4-FFF2-40B4-BE49-F238E27FC236}">
                  <a16:creationId xmlns:a16="http://schemas.microsoft.com/office/drawing/2014/main" id="{84A41414-40FA-085B-603C-263F57EE7549}"/>
                </a:ext>
              </a:extLst>
            </p:cNvPr>
            <p:cNvGrpSpPr>
              <a:grpSpLocks noChangeAspect="1"/>
            </p:cNvGrpSpPr>
            <p:nvPr/>
          </p:nvGrpSpPr>
          <p:grpSpPr>
            <a:xfrm>
              <a:off x="8925285" y="17087108"/>
              <a:ext cx="8327446" cy="6441066"/>
              <a:chOff x="968838" y="1606213"/>
              <a:chExt cx="4527322" cy="3501768"/>
            </a:xfrm>
          </p:grpSpPr>
          <p:sp>
            <p:nvSpPr>
              <p:cNvPr id="1199" name="Rectangle 1198">
                <a:extLst>
                  <a:ext uri="{FF2B5EF4-FFF2-40B4-BE49-F238E27FC236}">
                    <a16:creationId xmlns:a16="http://schemas.microsoft.com/office/drawing/2014/main" id="{EA2E7CF8-C771-1058-EB49-4A42CC0D9B11}"/>
                  </a:ext>
                </a:extLst>
              </p:cNvPr>
              <p:cNvSpPr/>
              <p:nvPr/>
            </p:nvSpPr>
            <p:spPr>
              <a:xfrm>
                <a:off x="975724" y="2807951"/>
                <a:ext cx="3930070" cy="1098484"/>
              </a:xfrm>
              <a:prstGeom prst="rect">
                <a:avLst/>
              </a:prstGeom>
              <a:solidFill>
                <a:srgbClr val="9DC3E6"/>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dirty="0"/>
              </a:p>
            </p:txBody>
          </p:sp>
          <p:grpSp>
            <p:nvGrpSpPr>
              <p:cNvPr id="1200" name="Group 1199">
                <a:extLst>
                  <a:ext uri="{FF2B5EF4-FFF2-40B4-BE49-F238E27FC236}">
                    <a16:creationId xmlns:a16="http://schemas.microsoft.com/office/drawing/2014/main" id="{F7D5E3B7-D574-D288-C4BC-C6619F7EF2CF}"/>
                  </a:ext>
                </a:extLst>
              </p:cNvPr>
              <p:cNvGrpSpPr/>
              <p:nvPr/>
            </p:nvGrpSpPr>
            <p:grpSpPr>
              <a:xfrm>
                <a:off x="968838" y="1606213"/>
                <a:ext cx="4527322" cy="3501768"/>
                <a:chOff x="968838" y="1606213"/>
                <a:chExt cx="4527322" cy="3501768"/>
              </a:xfrm>
            </p:grpSpPr>
            <p:sp>
              <p:nvSpPr>
                <p:cNvPr id="1201" name="Arrow: Up 1200">
                  <a:extLst>
                    <a:ext uri="{FF2B5EF4-FFF2-40B4-BE49-F238E27FC236}">
                      <a16:creationId xmlns:a16="http://schemas.microsoft.com/office/drawing/2014/main" id="{C1A15610-4FD0-4355-79CD-67EBF342044D}"/>
                    </a:ext>
                  </a:extLst>
                </p:cNvPr>
                <p:cNvSpPr/>
                <p:nvPr/>
              </p:nvSpPr>
              <p:spPr>
                <a:xfrm>
                  <a:off x="2563628" y="2912871"/>
                  <a:ext cx="518881" cy="867801"/>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dirty="0"/>
                    <a:t>P</a:t>
                  </a:r>
                </a:p>
              </p:txBody>
            </p:sp>
            <p:grpSp>
              <p:nvGrpSpPr>
                <p:cNvPr id="1202" name="Group 1201">
                  <a:extLst>
                    <a:ext uri="{FF2B5EF4-FFF2-40B4-BE49-F238E27FC236}">
                      <a16:creationId xmlns:a16="http://schemas.microsoft.com/office/drawing/2014/main" id="{56048CAB-A07E-B75E-B818-D2461836647E}"/>
                    </a:ext>
                  </a:extLst>
                </p:cNvPr>
                <p:cNvGrpSpPr/>
                <p:nvPr/>
              </p:nvGrpSpPr>
              <p:grpSpPr>
                <a:xfrm>
                  <a:off x="968838" y="1606213"/>
                  <a:ext cx="4527322" cy="3501768"/>
                  <a:chOff x="968838" y="1606213"/>
                  <a:chExt cx="4527322" cy="3501768"/>
                </a:xfrm>
              </p:grpSpPr>
              <p:cxnSp>
                <p:nvCxnSpPr>
                  <p:cNvPr id="1203" name="Straight Connector 1202">
                    <a:extLst>
                      <a:ext uri="{FF2B5EF4-FFF2-40B4-BE49-F238E27FC236}">
                        <a16:creationId xmlns:a16="http://schemas.microsoft.com/office/drawing/2014/main" id="{20E2B7D6-4800-BEB1-A76D-B594527EE313}"/>
                      </a:ext>
                    </a:extLst>
                  </p:cNvPr>
                  <p:cNvCxnSpPr>
                    <a:cxnSpLocks/>
                  </p:cNvCxnSpPr>
                  <p:nvPr/>
                </p:nvCxnSpPr>
                <p:spPr>
                  <a:xfrm flipV="1">
                    <a:off x="3136110" y="1907197"/>
                    <a:ext cx="2052000" cy="15700"/>
                  </a:xfrm>
                  <a:prstGeom prst="line">
                    <a:avLst/>
                  </a:prstGeom>
                  <a:ln w="38100"/>
                </p:spPr>
                <p:style>
                  <a:lnRef idx="1">
                    <a:schemeClr val="dk1"/>
                  </a:lnRef>
                  <a:fillRef idx="0">
                    <a:schemeClr val="dk1"/>
                  </a:fillRef>
                  <a:effectRef idx="0">
                    <a:schemeClr val="dk1"/>
                  </a:effectRef>
                  <a:fontRef idx="minor">
                    <a:schemeClr val="tx1"/>
                  </a:fontRef>
                </p:style>
              </p:cxnSp>
              <p:sp>
                <p:nvSpPr>
                  <p:cNvPr id="1204" name="Isosceles Triangle 1203">
                    <a:extLst>
                      <a:ext uri="{FF2B5EF4-FFF2-40B4-BE49-F238E27FC236}">
                        <a16:creationId xmlns:a16="http://schemas.microsoft.com/office/drawing/2014/main" id="{CB44CC0F-5BEF-60B8-D712-769E9FA82ECF}"/>
                      </a:ext>
                    </a:extLst>
                  </p:cNvPr>
                  <p:cNvSpPr/>
                  <p:nvPr/>
                </p:nvSpPr>
                <p:spPr>
                  <a:xfrm rot="12057067">
                    <a:off x="2942883" y="1871912"/>
                    <a:ext cx="153548" cy="754683"/>
                  </a:xfrm>
                  <a:prstGeom prst="triangl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05" name="Straight Connector 1204">
                    <a:extLst>
                      <a:ext uri="{FF2B5EF4-FFF2-40B4-BE49-F238E27FC236}">
                        <a16:creationId xmlns:a16="http://schemas.microsoft.com/office/drawing/2014/main" id="{7E5FB6DD-442A-F26F-6742-E9B0131FFAEA}"/>
                      </a:ext>
                    </a:extLst>
                  </p:cNvPr>
                  <p:cNvCxnSpPr>
                    <a:cxnSpLocks/>
                  </p:cNvCxnSpPr>
                  <p:nvPr/>
                </p:nvCxnSpPr>
                <p:spPr>
                  <a:xfrm flipV="1">
                    <a:off x="4922000" y="3990253"/>
                    <a:ext cx="324000" cy="4277"/>
                  </a:xfrm>
                  <a:prstGeom prst="line">
                    <a:avLst/>
                  </a:prstGeom>
                  <a:ln w="38100"/>
                </p:spPr>
                <p:style>
                  <a:lnRef idx="1">
                    <a:schemeClr val="dk1"/>
                  </a:lnRef>
                  <a:fillRef idx="0">
                    <a:schemeClr val="dk1"/>
                  </a:fillRef>
                  <a:effectRef idx="0">
                    <a:schemeClr val="dk1"/>
                  </a:effectRef>
                  <a:fontRef idx="minor">
                    <a:schemeClr val="tx1"/>
                  </a:fontRef>
                </p:style>
              </p:cxnSp>
              <p:grpSp>
                <p:nvGrpSpPr>
                  <p:cNvPr id="1206" name="Group 1205">
                    <a:extLst>
                      <a:ext uri="{FF2B5EF4-FFF2-40B4-BE49-F238E27FC236}">
                        <a16:creationId xmlns:a16="http://schemas.microsoft.com/office/drawing/2014/main" id="{E90C8788-A18E-B028-5E47-5457F582AA64}"/>
                      </a:ext>
                    </a:extLst>
                  </p:cNvPr>
                  <p:cNvGrpSpPr/>
                  <p:nvPr/>
                </p:nvGrpSpPr>
                <p:grpSpPr>
                  <a:xfrm>
                    <a:off x="5242159" y="3730262"/>
                    <a:ext cx="254001" cy="514175"/>
                    <a:chOff x="8934793" y="2299855"/>
                    <a:chExt cx="254001" cy="514175"/>
                  </a:xfrm>
                </p:grpSpPr>
                <p:cxnSp>
                  <p:nvCxnSpPr>
                    <p:cNvPr id="1222" name="Straight Connector 1221">
                      <a:extLst>
                        <a:ext uri="{FF2B5EF4-FFF2-40B4-BE49-F238E27FC236}">
                          <a16:creationId xmlns:a16="http://schemas.microsoft.com/office/drawing/2014/main" id="{96CCA925-1E4E-3556-9332-5590A6CA4198}"/>
                        </a:ext>
                      </a:extLst>
                    </p:cNvPr>
                    <p:cNvCxnSpPr>
                      <a:cxnSpLocks/>
                    </p:cNvCxnSpPr>
                    <p:nvPr/>
                  </p:nvCxnSpPr>
                  <p:spPr>
                    <a:xfrm>
                      <a:off x="8934793" y="2299855"/>
                      <a:ext cx="0" cy="514175"/>
                    </a:xfrm>
                    <a:prstGeom prst="line">
                      <a:avLst/>
                    </a:prstGeom>
                    <a:ln w="38100"/>
                  </p:spPr>
                  <p:style>
                    <a:lnRef idx="1">
                      <a:schemeClr val="dk1"/>
                    </a:lnRef>
                    <a:fillRef idx="0">
                      <a:schemeClr val="dk1"/>
                    </a:fillRef>
                    <a:effectRef idx="0">
                      <a:schemeClr val="dk1"/>
                    </a:effectRef>
                    <a:fontRef idx="minor">
                      <a:schemeClr val="tx1"/>
                    </a:fontRef>
                  </p:style>
                </p:cxnSp>
                <p:cxnSp>
                  <p:nvCxnSpPr>
                    <p:cNvPr id="1223" name="Straight Connector 1222">
                      <a:extLst>
                        <a:ext uri="{FF2B5EF4-FFF2-40B4-BE49-F238E27FC236}">
                          <a16:creationId xmlns:a16="http://schemas.microsoft.com/office/drawing/2014/main" id="{85AA7E97-FDAD-5B19-56AF-FF8DBAD589F9}"/>
                        </a:ext>
                      </a:extLst>
                    </p:cNvPr>
                    <p:cNvCxnSpPr>
                      <a:cxnSpLocks/>
                    </p:cNvCxnSpPr>
                    <p:nvPr/>
                  </p:nvCxnSpPr>
                  <p:spPr>
                    <a:xfrm>
                      <a:off x="9188794" y="2485846"/>
                      <a:ext cx="0" cy="142819"/>
                    </a:xfrm>
                    <a:prstGeom prst="line">
                      <a:avLst/>
                    </a:prstGeom>
                    <a:ln w="38100"/>
                  </p:spPr>
                  <p:style>
                    <a:lnRef idx="1">
                      <a:schemeClr val="dk1"/>
                    </a:lnRef>
                    <a:fillRef idx="0">
                      <a:schemeClr val="dk1"/>
                    </a:fillRef>
                    <a:effectRef idx="0">
                      <a:schemeClr val="dk1"/>
                    </a:effectRef>
                    <a:fontRef idx="minor">
                      <a:schemeClr val="tx1"/>
                    </a:fontRef>
                  </p:style>
                </p:cxnSp>
                <p:cxnSp>
                  <p:nvCxnSpPr>
                    <p:cNvPr id="1224" name="Straight Connector 1223">
                      <a:extLst>
                        <a:ext uri="{FF2B5EF4-FFF2-40B4-BE49-F238E27FC236}">
                          <a16:creationId xmlns:a16="http://schemas.microsoft.com/office/drawing/2014/main" id="{35711805-FE4C-AD82-8D85-CF1EF66EB6CA}"/>
                        </a:ext>
                      </a:extLst>
                    </p:cNvPr>
                    <p:cNvCxnSpPr>
                      <a:cxnSpLocks/>
                    </p:cNvCxnSpPr>
                    <p:nvPr/>
                  </p:nvCxnSpPr>
                  <p:spPr>
                    <a:xfrm>
                      <a:off x="9064103" y="2401438"/>
                      <a:ext cx="0" cy="292816"/>
                    </a:xfrm>
                    <a:prstGeom prst="line">
                      <a:avLst/>
                    </a:prstGeom>
                    <a:ln w="38100"/>
                  </p:spPr>
                  <p:style>
                    <a:lnRef idx="1">
                      <a:schemeClr val="dk1"/>
                    </a:lnRef>
                    <a:fillRef idx="0">
                      <a:schemeClr val="dk1"/>
                    </a:fillRef>
                    <a:effectRef idx="0">
                      <a:schemeClr val="dk1"/>
                    </a:effectRef>
                    <a:fontRef idx="minor">
                      <a:schemeClr val="tx1"/>
                    </a:fontRef>
                  </p:style>
                </p:cxnSp>
              </p:grpSp>
              <p:grpSp>
                <p:nvGrpSpPr>
                  <p:cNvPr id="1207" name="Group 1206">
                    <a:extLst>
                      <a:ext uri="{FF2B5EF4-FFF2-40B4-BE49-F238E27FC236}">
                        <a16:creationId xmlns:a16="http://schemas.microsoft.com/office/drawing/2014/main" id="{4137A79D-C3BF-6C96-0F6F-E6C2D2825B25}"/>
                      </a:ext>
                    </a:extLst>
                  </p:cNvPr>
                  <p:cNvGrpSpPr/>
                  <p:nvPr/>
                </p:nvGrpSpPr>
                <p:grpSpPr>
                  <a:xfrm>
                    <a:off x="5198087" y="1606213"/>
                    <a:ext cx="115455" cy="601967"/>
                    <a:chOff x="9425709" y="1459345"/>
                    <a:chExt cx="115455" cy="601967"/>
                  </a:xfrm>
                </p:grpSpPr>
                <p:cxnSp>
                  <p:nvCxnSpPr>
                    <p:cNvPr id="1220" name="Straight Connector 1219">
                      <a:extLst>
                        <a:ext uri="{FF2B5EF4-FFF2-40B4-BE49-F238E27FC236}">
                          <a16:creationId xmlns:a16="http://schemas.microsoft.com/office/drawing/2014/main" id="{6985F0C4-1B72-EC9C-BF12-F4D4C70021AA}"/>
                        </a:ext>
                      </a:extLst>
                    </p:cNvPr>
                    <p:cNvCxnSpPr>
                      <a:cxnSpLocks/>
                    </p:cNvCxnSpPr>
                    <p:nvPr/>
                  </p:nvCxnSpPr>
                  <p:spPr>
                    <a:xfrm>
                      <a:off x="9425709" y="1459345"/>
                      <a:ext cx="0" cy="601967"/>
                    </a:xfrm>
                    <a:prstGeom prst="line">
                      <a:avLst/>
                    </a:prstGeom>
                    <a:ln w="38100"/>
                  </p:spPr>
                  <p:style>
                    <a:lnRef idx="1">
                      <a:schemeClr val="dk1"/>
                    </a:lnRef>
                    <a:fillRef idx="0">
                      <a:schemeClr val="dk1"/>
                    </a:fillRef>
                    <a:effectRef idx="0">
                      <a:schemeClr val="dk1"/>
                    </a:effectRef>
                    <a:fontRef idx="minor">
                      <a:schemeClr val="tx1"/>
                    </a:fontRef>
                  </p:style>
                </p:cxnSp>
                <p:cxnSp>
                  <p:nvCxnSpPr>
                    <p:cNvPr id="1221" name="Straight Connector 1220">
                      <a:extLst>
                        <a:ext uri="{FF2B5EF4-FFF2-40B4-BE49-F238E27FC236}">
                          <a16:creationId xmlns:a16="http://schemas.microsoft.com/office/drawing/2014/main" id="{D4F9BC9F-09C2-7946-59DF-798E9A4AB1DF}"/>
                        </a:ext>
                      </a:extLst>
                    </p:cNvPr>
                    <p:cNvCxnSpPr>
                      <a:cxnSpLocks/>
                    </p:cNvCxnSpPr>
                    <p:nvPr/>
                  </p:nvCxnSpPr>
                  <p:spPr>
                    <a:xfrm>
                      <a:off x="9541164" y="1662809"/>
                      <a:ext cx="0" cy="209109"/>
                    </a:xfrm>
                    <a:prstGeom prst="line">
                      <a:avLst/>
                    </a:prstGeom>
                    <a:ln w="38100"/>
                  </p:spPr>
                  <p:style>
                    <a:lnRef idx="1">
                      <a:schemeClr val="dk1"/>
                    </a:lnRef>
                    <a:fillRef idx="0">
                      <a:schemeClr val="dk1"/>
                    </a:fillRef>
                    <a:effectRef idx="0">
                      <a:schemeClr val="dk1"/>
                    </a:effectRef>
                    <a:fontRef idx="minor">
                      <a:schemeClr val="tx1"/>
                    </a:fontRef>
                  </p:style>
                </p:cxnSp>
              </p:grpSp>
              <p:grpSp>
                <p:nvGrpSpPr>
                  <p:cNvPr id="1208" name="Group 1207">
                    <a:extLst>
                      <a:ext uri="{FF2B5EF4-FFF2-40B4-BE49-F238E27FC236}">
                        <a16:creationId xmlns:a16="http://schemas.microsoft.com/office/drawing/2014/main" id="{BD8208D1-3D3F-FD13-6919-EC640AA0F838}"/>
                      </a:ext>
                    </a:extLst>
                  </p:cNvPr>
                  <p:cNvGrpSpPr/>
                  <p:nvPr/>
                </p:nvGrpSpPr>
                <p:grpSpPr>
                  <a:xfrm>
                    <a:off x="1590175" y="2807951"/>
                    <a:ext cx="2530023" cy="1194097"/>
                    <a:chOff x="1535895" y="5566607"/>
                    <a:chExt cx="2530023" cy="1194097"/>
                  </a:xfrm>
                </p:grpSpPr>
                <p:grpSp>
                  <p:nvGrpSpPr>
                    <p:cNvPr id="1215" name="Group 1214">
                      <a:extLst>
                        <a:ext uri="{FF2B5EF4-FFF2-40B4-BE49-F238E27FC236}">
                          <a16:creationId xmlns:a16="http://schemas.microsoft.com/office/drawing/2014/main" id="{21678F04-A239-47DE-2871-BF2DE6DA26CC}"/>
                        </a:ext>
                      </a:extLst>
                    </p:cNvPr>
                    <p:cNvGrpSpPr/>
                    <p:nvPr/>
                  </p:nvGrpSpPr>
                  <p:grpSpPr>
                    <a:xfrm>
                      <a:off x="1535895" y="5566607"/>
                      <a:ext cx="2530023" cy="1194097"/>
                      <a:chOff x="1532049" y="2745041"/>
                      <a:chExt cx="2530023" cy="1194097"/>
                    </a:xfrm>
                  </p:grpSpPr>
                  <p:sp>
                    <p:nvSpPr>
                      <p:cNvPr id="1218" name="Isosceles Triangle 1217">
                        <a:extLst>
                          <a:ext uri="{FF2B5EF4-FFF2-40B4-BE49-F238E27FC236}">
                            <a16:creationId xmlns:a16="http://schemas.microsoft.com/office/drawing/2014/main" id="{ED1EB4A9-2C96-CE90-E2B0-C2840BB59E95}"/>
                          </a:ext>
                        </a:extLst>
                      </p:cNvPr>
                      <p:cNvSpPr/>
                      <p:nvPr/>
                    </p:nvSpPr>
                    <p:spPr>
                      <a:xfrm rot="10800000">
                        <a:off x="1532049" y="2752478"/>
                        <a:ext cx="646673" cy="1186660"/>
                      </a:xfrm>
                      <a:prstGeom prst="triangle">
                        <a:avLst/>
                      </a:prstGeom>
                      <a:solidFill>
                        <a:schemeClr val="accent6">
                          <a:lumMod val="60000"/>
                          <a:lumOff val="40000"/>
                        </a:schemeClr>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19" name="Isosceles Triangle 1218">
                        <a:extLst>
                          <a:ext uri="{FF2B5EF4-FFF2-40B4-BE49-F238E27FC236}">
                            <a16:creationId xmlns:a16="http://schemas.microsoft.com/office/drawing/2014/main" id="{CA871D97-D0DA-B815-9C71-EFC57EC43983}"/>
                          </a:ext>
                        </a:extLst>
                      </p:cNvPr>
                      <p:cNvSpPr/>
                      <p:nvPr/>
                    </p:nvSpPr>
                    <p:spPr>
                      <a:xfrm rot="10800000">
                        <a:off x="3446663" y="2745041"/>
                        <a:ext cx="615409" cy="779402"/>
                      </a:xfrm>
                      <a:prstGeom prst="triangle">
                        <a:avLst/>
                      </a:prstGeom>
                      <a:solidFill>
                        <a:schemeClr val="accent6">
                          <a:lumMod val="60000"/>
                          <a:lumOff val="40000"/>
                        </a:schemeClr>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216" name="Arrow: Down 1215">
                      <a:extLst>
                        <a:ext uri="{FF2B5EF4-FFF2-40B4-BE49-F238E27FC236}">
                          <a16:creationId xmlns:a16="http://schemas.microsoft.com/office/drawing/2014/main" id="{B6837C3E-AC4D-458F-7828-ED003DB8810C}"/>
                        </a:ext>
                      </a:extLst>
                    </p:cNvPr>
                    <p:cNvSpPr/>
                    <p:nvPr/>
                  </p:nvSpPr>
                  <p:spPr>
                    <a:xfrm>
                      <a:off x="1727140" y="5594791"/>
                      <a:ext cx="292491" cy="597464"/>
                    </a:xfrm>
                    <a:prstGeom prst="downArrow">
                      <a:avLst/>
                    </a:prstGeom>
                    <a:solidFill>
                      <a:schemeClr val="accent6">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P</a:t>
                      </a:r>
                    </a:p>
                  </p:txBody>
                </p:sp>
                <p:sp>
                  <p:nvSpPr>
                    <p:cNvPr id="1217" name="Arrow: Down 1216">
                      <a:extLst>
                        <a:ext uri="{FF2B5EF4-FFF2-40B4-BE49-F238E27FC236}">
                          <a16:creationId xmlns:a16="http://schemas.microsoft.com/office/drawing/2014/main" id="{EF31786E-7E5F-5F1A-E7CA-6B51074056FA}"/>
                        </a:ext>
                      </a:extLst>
                    </p:cNvPr>
                    <p:cNvSpPr/>
                    <p:nvPr/>
                  </p:nvSpPr>
                  <p:spPr>
                    <a:xfrm>
                      <a:off x="3671522" y="5649129"/>
                      <a:ext cx="173382" cy="386661"/>
                    </a:xfrm>
                    <a:prstGeom prst="downArrow">
                      <a:avLst/>
                    </a:prstGeom>
                    <a:solidFill>
                      <a:schemeClr val="accent6">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P</a:t>
                      </a:r>
                    </a:p>
                  </p:txBody>
                </p:sp>
              </p:grpSp>
              <p:sp>
                <p:nvSpPr>
                  <p:cNvPr id="1209" name="Rectangle 1208">
                    <a:extLst>
                      <a:ext uri="{FF2B5EF4-FFF2-40B4-BE49-F238E27FC236}">
                        <a16:creationId xmlns:a16="http://schemas.microsoft.com/office/drawing/2014/main" id="{FCC0964D-7264-FB71-6F5D-0D319D15C304}"/>
                      </a:ext>
                    </a:extLst>
                  </p:cNvPr>
                  <p:cNvSpPr/>
                  <p:nvPr/>
                </p:nvSpPr>
                <p:spPr>
                  <a:xfrm>
                    <a:off x="975725" y="2574707"/>
                    <a:ext cx="3930070" cy="238582"/>
                  </a:xfrm>
                  <a:prstGeom prst="rect">
                    <a:avLst/>
                  </a:prstGeom>
                  <a:solidFill>
                    <a:schemeClr val="bg2">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3200" dirty="0"/>
                      <a:t>Platinum</a:t>
                    </a:r>
                  </a:p>
                </p:txBody>
              </p:sp>
              <p:sp>
                <p:nvSpPr>
                  <p:cNvPr id="1210" name="Rectangle 1209">
                    <a:extLst>
                      <a:ext uri="{FF2B5EF4-FFF2-40B4-BE49-F238E27FC236}">
                        <a16:creationId xmlns:a16="http://schemas.microsoft.com/office/drawing/2014/main" id="{BF37260D-60B7-2217-7762-C9F86EB14B91}"/>
                      </a:ext>
                    </a:extLst>
                  </p:cNvPr>
                  <p:cNvSpPr/>
                  <p:nvPr/>
                </p:nvSpPr>
                <p:spPr>
                  <a:xfrm>
                    <a:off x="968838" y="3873050"/>
                    <a:ext cx="3952800" cy="228600"/>
                  </a:xfrm>
                  <a:prstGeom prst="rect">
                    <a:avLst/>
                  </a:prstGeom>
                  <a:solidFill>
                    <a:srgbClr val="FFC0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3200" dirty="0"/>
                      <a:t>Gold</a:t>
                    </a:r>
                  </a:p>
                </p:txBody>
              </p:sp>
              <p:sp>
                <p:nvSpPr>
                  <p:cNvPr id="1211" name="Rectangle 1210">
                    <a:extLst>
                      <a:ext uri="{FF2B5EF4-FFF2-40B4-BE49-F238E27FC236}">
                        <a16:creationId xmlns:a16="http://schemas.microsoft.com/office/drawing/2014/main" id="{3FB959AB-5324-4E37-83DE-B24C3860B2F0}"/>
                      </a:ext>
                    </a:extLst>
                  </p:cNvPr>
                  <p:cNvSpPr/>
                  <p:nvPr/>
                </p:nvSpPr>
                <p:spPr>
                  <a:xfrm>
                    <a:off x="968838" y="4101651"/>
                    <a:ext cx="3953163" cy="100633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3200" dirty="0"/>
                      <a:t>Bulk</a:t>
                    </a:r>
                  </a:p>
                </p:txBody>
              </p:sp>
              <p:sp>
                <p:nvSpPr>
                  <p:cNvPr id="1212" name="Arrow: Up 1211">
                    <a:extLst>
                      <a:ext uri="{FF2B5EF4-FFF2-40B4-BE49-F238E27FC236}">
                        <a16:creationId xmlns:a16="http://schemas.microsoft.com/office/drawing/2014/main" id="{EF7896B1-6B80-5A6A-DFFE-C039B8C6E9F6}"/>
                      </a:ext>
                    </a:extLst>
                  </p:cNvPr>
                  <p:cNvSpPr/>
                  <p:nvPr/>
                </p:nvSpPr>
                <p:spPr>
                  <a:xfrm rot="9974673">
                    <a:off x="1636967" y="2868103"/>
                    <a:ext cx="159042" cy="866310"/>
                  </a:xfrm>
                  <a:prstGeom prst="upArrow">
                    <a:avLst>
                      <a:gd name="adj1" fmla="val 24576"/>
                      <a:gd name="adj2" fmla="val 115538"/>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213" name="Arrow: Up 1212">
                    <a:extLst>
                      <a:ext uri="{FF2B5EF4-FFF2-40B4-BE49-F238E27FC236}">
                        <a16:creationId xmlns:a16="http://schemas.microsoft.com/office/drawing/2014/main" id="{A19D66EA-0BE3-5D7D-7C85-718E30294484}"/>
                      </a:ext>
                    </a:extLst>
                  </p:cNvPr>
                  <p:cNvSpPr/>
                  <p:nvPr/>
                </p:nvSpPr>
                <p:spPr>
                  <a:xfrm>
                    <a:off x="4276691" y="2919874"/>
                    <a:ext cx="518881" cy="867801"/>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dirty="0"/>
                      <a:t>P</a:t>
                    </a:r>
                  </a:p>
                </p:txBody>
              </p:sp>
              <p:sp>
                <p:nvSpPr>
                  <p:cNvPr id="1214" name="Arrow: Up 1213">
                    <a:extLst>
                      <a:ext uri="{FF2B5EF4-FFF2-40B4-BE49-F238E27FC236}">
                        <a16:creationId xmlns:a16="http://schemas.microsoft.com/office/drawing/2014/main" id="{3D53148C-621C-777A-2189-0284EA3BD1E5}"/>
                      </a:ext>
                    </a:extLst>
                  </p:cNvPr>
                  <p:cNvSpPr/>
                  <p:nvPr/>
                </p:nvSpPr>
                <p:spPr>
                  <a:xfrm>
                    <a:off x="1084414" y="2894791"/>
                    <a:ext cx="518881" cy="867801"/>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dirty="0"/>
                      <a:t>P</a:t>
                    </a:r>
                  </a:p>
                </p:txBody>
              </p:sp>
            </p:grpSp>
          </p:grpSp>
        </p:grpSp>
        <p:sp>
          <p:nvSpPr>
            <p:cNvPr id="1244" name="Right Brace 1243">
              <a:extLst>
                <a:ext uri="{FF2B5EF4-FFF2-40B4-BE49-F238E27FC236}">
                  <a16:creationId xmlns:a16="http://schemas.microsoft.com/office/drawing/2014/main" id="{AD2708E1-B393-CD69-418D-DBC98FFDCF55}"/>
                </a:ext>
              </a:extLst>
            </p:cNvPr>
            <p:cNvSpPr/>
            <p:nvPr/>
          </p:nvSpPr>
          <p:spPr>
            <a:xfrm>
              <a:off x="16150123" y="19342001"/>
              <a:ext cx="247488" cy="1834480"/>
            </a:xfrm>
            <a:prstGeom prst="rightBrace">
              <a:avLst/>
            </a:prstGeom>
            <a:noFill/>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45" name="TextBox 1244">
              <a:extLst>
                <a:ext uri="{FF2B5EF4-FFF2-40B4-BE49-F238E27FC236}">
                  <a16:creationId xmlns:a16="http://schemas.microsoft.com/office/drawing/2014/main" id="{FD13D28A-484E-82AB-C02B-67EBEC218F8E}"/>
                </a:ext>
              </a:extLst>
            </p:cNvPr>
            <p:cNvSpPr txBox="1"/>
            <p:nvPr/>
          </p:nvSpPr>
          <p:spPr>
            <a:xfrm>
              <a:off x="16454674" y="19844379"/>
              <a:ext cx="1750664" cy="743736"/>
            </a:xfrm>
            <a:prstGeom prst="rect">
              <a:avLst/>
            </a:prstGeom>
            <a:noFill/>
            <a:ln>
              <a:noFill/>
            </a:ln>
          </p:spPr>
          <p:txBody>
            <a:bodyPr wrap="square" rtlCol="0">
              <a:spAutoFit/>
            </a:bodyPr>
            <a:lstStyle/>
            <a:p>
              <a:r>
                <a:rPr lang="en-GB" sz="3200" dirty="0"/>
                <a:t>LiNbO</a:t>
              </a:r>
              <a:r>
                <a:rPr lang="en-GB" sz="3200" baseline="-25000" dirty="0"/>
                <a:t>3</a:t>
              </a:r>
              <a:endParaRPr lang="en-GB" sz="1600" baseline="-25000" dirty="0"/>
            </a:p>
          </p:txBody>
        </p:sp>
      </p:grpSp>
      <p:grpSp>
        <p:nvGrpSpPr>
          <p:cNvPr id="1267" name="Group 1266">
            <a:extLst>
              <a:ext uri="{FF2B5EF4-FFF2-40B4-BE49-F238E27FC236}">
                <a16:creationId xmlns:a16="http://schemas.microsoft.com/office/drawing/2014/main" id="{8809283A-1D44-C32D-9A35-DF29708B3DA6}"/>
              </a:ext>
            </a:extLst>
          </p:cNvPr>
          <p:cNvGrpSpPr/>
          <p:nvPr/>
        </p:nvGrpSpPr>
        <p:grpSpPr>
          <a:xfrm>
            <a:off x="11126083" y="18068789"/>
            <a:ext cx="9655156" cy="3267381"/>
            <a:chOff x="11837228" y="17711593"/>
            <a:chExt cx="9655156" cy="3267381"/>
          </a:xfrm>
        </p:grpSpPr>
        <p:grpSp>
          <p:nvGrpSpPr>
            <p:cNvPr id="1249" name="Group 1248">
              <a:extLst>
                <a:ext uri="{FF2B5EF4-FFF2-40B4-BE49-F238E27FC236}">
                  <a16:creationId xmlns:a16="http://schemas.microsoft.com/office/drawing/2014/main" id="{B9EFC80A-445B-C463-DD7B-FD40C8436F67}"/>
                </a:ext>
              </a:extLst>
            </p:cNvPr>
            <p:cNvGrpSpPr/>
            <p:nvPr/>
          </p:nvGrpSpPr>
          <p:grpSpPr>
            <a:xfrm>
              <a:off x="13715173" y="17711593"/>
              <a:ext cx="7777211" cy="3267381"/>
              <a:chOff x="13879841" y="17978499"/>
              <a:chExt cx="7777211" cy="3267381"/>
            </a:xfrm>
          </p:grpSpPr>
          <p:grpSp>
            <p:nvGrpSpPr>
              <p:cNvPr id="1129" name="Group 1128">
                <a:extLst>
                  <a:ext uri="{FF2B5EF4-FFF2-40B4-BE49-F238E27FC236}">
                    <a16:creationId xmlns:a16="http://schemas.microsoft.com/office/drawing/2014/main" id="{4929C29D-C05D-1B5E-E619-A4EF166FC054}"/>
                  </a:ext>
                </a:extLst>
              </p:cNvPr>
              <p:cNvGrpSpPr>
                <a:grpSpLocks noChangeAspect="1"/>
              </p:cNvGrpSpPr>
              <p:nvPr/>
            </p:nvGrpSpPr>
            <p:grpSpPr>
              <a:xfrm>
                <a:off x="13879841" y="17978499"/>
                <a:ext cx="7777211" cy="3267381"/>
                <a:chOff x="-145190" y="3294380"/>
                <a:chExt cx="5585731" cy="2346691"/>
              </a:xfrm>
            </p:grpSpPr>
            <p:grpSp>
              <p:nvGrpSpPr>
                <p:cNvPr id="1130" name="Group 1129">
                  <a:extLst>
                    <a:ext uri="{FF2B5EF4-FFF2-40B4-BE49-F238E27FC236}">
                      <a16:creationId xmlns:a16="http://schemas.microsoft.com/office/drawing/2014/main" id="{99CA9DE5-0550-6EAB-C882-97630892C410}"/>
                    </a:ext>
                  </a:extLst>
                </p:cNvPr>
                <p:cNvGrpSpPr/>
                <p:nvPr/>
              </p:nvGrpSpPr>
              <p:grpSpPr>
                <a:xfrm rot="698613">
                  <a:off x="-145190" y="3294380"/>
                  <a:ext cx="5585731" cy="2346691"/>
                  <a:chOff x="6873888" y="2324561"/>
                  <a:chExt cx="5585731" cy="2346691"/>
                </a:xfrm>
              </p:grpSpPr>
              <p:sp>
                <p:nvSpPr>
                  <p:cNvPr id="1136" name="Rectangle 1135">
                    <a:extLst>
                      <a:ext uri="{FF2B5EF4-FFF2-40B4-BE49-F238E27FC236}">
                        <a16:creationId xmlns:a16="http://schemas.microsoft.com/office/drawing/2014/main" id="{E4DBD90E-9C1A-14B1-3CB7-7A59A5AC5D5D}"/>
                      </a:ext>
                    </a:extLst>
                  </p:cNvPr>
                  <p:cNvSpPr/>
                  <p:nvPr/>
                </p:nvSpPr>
                <p:spPr>
                  <a:xfrm>
                    <a:off x="6873888" y="2324561"/>
                    <a:ext cx="3251200" cy="990839"/>
                  </a:xfrm>
                  <a:prstGeom prst="rect">
                    <a:avLst/>
                  </a:prstGeom>
                  <a:solidFill>
                    <a:schemeClr val="bg2"/>
                  </a:solidFill>
                  <a:ln>
                    <a:noFill/>
                  </a:ln>
                  <a:scene3d>
                    <a:camera prst="isometricTopUp"/>
                    <a:lightRig rig="threePt" dir="t"/>
                  </a:scene3d>
                  <a:sp3d extrusionH="57150" contour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37" name="Rectangle 1136">
                    <a:extLst>
                      <a:ext uri="{FF2B5EF4-FFF2-40B4-BE49-F238E27FC236}">
                        <a16:creationId xmlns:a16="http://schemas.microsoft.com/office/drawing/2014/main" id="{5D116D81-1E87-BD57-A2C6-7F5A287F14C6}"/>
                      </a:ext>
                    </a:extLst>
                  </p:cNvPr>
                  <p:cNvSpPr/>
                  <p:nvPr/>
                </p:nvSpPr>
                <p:spPr>
                  <a:xfrm>
                    <a:off x="7571758" y="2728153"/>
                    <a:ext cx="3251200" cy="990839"/>
                  </a:xfrm>
                  <a:prstGeom prst="rect">
                    <a:avLst/>
                  </a:prstGeom>
                  <a:solidFill>
                    <a:schemeClr val="tx2">
                      <a:lumMod val="25000"/>
                      <a:lumOff val="75000"/>
                    </a:schemeClr>
                  </a:solidFill>
                  <a:ln>
                    <a:noFill/>
                  </a:ln>
                  <a:scene3d>
                    <a:camera prst="isometricTopUp"/>
                    <a:lightRig rig="threePt" dir="t"/>
                  </a:scene3d>
                  <a:sp3d extrusionH="57150" contour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38" name="Rectangle 1137">
                    <a:extLst>
                      <a:ext uri="{FF2B5EF4-FFF2-40B4-BE49-F238E27FC236}">
                        <a16:creationId xmlns:a16="http://schemas.microsoft.com/office/drawing/2014/main" id="{EAD06AA1-650A-0DE0-EE09-9DA395F6E024}"/>
                      </a:ext>
                    </a:extLst>
                  </p:cNvPr>
                  <p:cNvSpPr/>
                  <p:nvPr/>
                </p:nvSpPr>
                <p:spPr>
                  <a:xfrm>
                    <a:off x="8058015" y="3322780"/>
                    <a:ext cx="3240000" cy="360000"/>
                  </a:xfrm>
                  <a:prstGeom prst="rect">
                    <a:avLst/>
                  </a:prstGeom>
                  <a:solidFill>
                    <a:srgbClr val="FFC000"/>
                  </a:solidFill>
                  <a:ln>
                    <a:noFill/>
                  </a:ln>
                  <a:scene3d>
                    <a:camera prst="isometricTopUp"/>
                    <a:lightRig rig="threePt" dir="t"/>
                  </a:scene3d>
                  <a:sp3d extrusionH="57150" contour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39" name="Rectangle 1138">
                    <a:extLst>
                      <a:ext uri="{FF2B5EF4-FFF2-40B4-BE49-F238E27FC236}">
                        <a16:creationId xmlns:a16="http://schemas.microsoft.com/office/drawing/2014/main" id="{C02B9F66-6B8D-31DB-F770-647EC2E6B910}"/>
                      </a:ext>
                    </a:extLst>
                  </p:cNvPr>
                  <p:cNvSpPr/>
                  <p:nvPr/>
                </p:nvSpPr>
                <p:spPr>
                  <a:xfrm>
                    <a:off x="8505695" y="3273157"/>
                    <a:ext cx="3251200" cy="990839"/>
                  </a:xfrm>
                  <a:prstGeom prst="rect">
                    <a:avLst/>
                  </a:prstGeom>
                  <a:solidFill>
                    <a:schemeClr val="bg2">
                      <a:lumMod val="50000"/>
                    </a:schemeClr>
                  </a:solidFill>
                  <a:ln>
                    <a:noFill/>
                  </a:ln>
                  <a:scene3d>
                    <a:camera prst="isometricTopUp"/>
                    <a:lightRig rig="threePt" dir="t"/>
                  </a:scene3d>
                  <a:sp3d extrusionH="57150" contour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40" name="Rectangle 1139">
                    <a:extLst>
                      <a:ext uri="{FF2B5EF4-FFF2-40B4-BE49-F238E27FC236}">
                        <a16:creationId xmlns:a16="http://schemas.microsoft.com/office/drawing/2014/main" id="{186B9F33-11B8-40D6-5F97-8B7A20BCC6B4}"/>
                      </a:ext>
                    </a:extLst>
                  </p:cNvPr>
                  <p:cNvSpPr/>
                  <p:nvPr/>
                </p:nvSpPr>
                <p:spPr>
                  <a:xfrm>
                    <a:off x="9208419" y="3680413"/>
                    <a:ext cx="3251200" cy="990839"/>
                  </a:xfrm>
                  <a:prstGeom prst="rect">
                    <a:avLst/>
                  </a:prstGeom>
                  <a:solidFill>
                    <a:schemeClr val="bg2">
                      <a:lumMod val="75000"/>
                    </a:schemeClr>
                  </a:solidFill>
                  <a:ln>
                    <a:noFill/>
                  </a:ln>
                  <a:scene3d>
                    <a:camera prst="isometricTopUp"/>
                    <a:lightRig rig="threePt" dir="t"/>
                  </a:scene3d>
                  <a:sp3d extrusionH="57150" contour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1131" name="Freeform: Shape 1130">
                  <a:extLst>
                    <a:ext uri="{FF2B5EF4-FFF2-40B4-BE49-F238E27FC236}">
                      <a16:creationId xmlns:a16="http://schemas.microsoft.com/office/drawing/2014/main" id="{1BECA2D9-73CC-4CED-7CF9-259F191C0100}"/>
                    </a:ext>
                  </a:extLst>
                </p:cNvPr>
                <p:cNvSpPr/>
                <p:nvPr/>
              </p:nvSpPr>
              <p:spPr>
                <a:xfrm rot="21432409">
                  <a:off x="926314" y="3531621"/>
                  <a:ext cx="2174875" cy="1104900"/>
                </a:xfrm>
                <a:custGeom>
                  <a:avLst/>
                  <a:gdLst>
                    <a:gd name="connsiteX0" fmla="*/ 0 w 2174875"/>
                    <a:gd name="connsiteY0" fmla="*/ 584200 h 1104900"/>
                    <a:gd name="connsiteX1" fmla="*/ 701675 w 2174875"/>
                    <a:gd name="connsiteY1" fmla="*/ 1104900 h 1104900"/>
                    <a:gd name="connsiteX2" fmla="*/ 393700 w 2174875"/>
                    <a:gd name="connsiteY2" fmla="*/ 482600 h 1104900"/>
                    <a:gd name="connsiteX3" fmla="*/ 958850 w 2174875"/>
                    <a:gd name="connsiteY3" fmla="*/ 1035050 h 1104900"/>
                    <a:gd name="connsiteX4" fmla="*/ 768350 w 2174875"/>
                    <a:gd name="connsiteY4" fmla="*/ 371475 h 1104900"/>
                    <a:gd name="connsiteX5" fmla="*/ 927100 w 2174875"/>
                    <a:gd name="connsiteY5" fmla="*/ 571500 h 1104900"/>
                    <a:gd name="connsiteX6" fmla="*/ 904875 w 2174875"/>
                    <a:gd name="connsiteY6" fmla="*/ 339725 h 1104900"/>
                    <a:gd name="connsiteX7" fmla="*/ 1358900 w 2174875"/>
                    <a:gd name="connsiteY7" fmla="*/ 904875 h 1104900"/>
                    <a:gd name="connsiteX8" fmla="*/ 1203325 w 2174875"/>
                    <a:gd name="connsiteY8" fmla="*/ 358775 h 1104900"/>
                    <a:gd name="connsiteX9" fmla="*/ 1400175 w 2174875"/>
                    <a:gd name="connsiteY9" fmla="*/ 584200 h 1104900"/>
                    <a:gd name="connsiteX10" fmla="*/ 1384300 w 2174875"/>
                    <a:gd name="connsiteY10" fmla="*/ 279400 h 1104900"/>
                    <a:gd name="connsiteX11" fmla="*/ 1873250 w 2174875"/>
                    <a:gd name="connsiteY11" fmla="*/ 752475 h 1104900"/>
                    <a:gd name="connsiteX12" fmla="*/ 1685925 w 2174875"/>
                    <a:gd name="connsiteY12" fmla="*/ 117475 h 1104900"/>
                    <a:gd name="connsiteX13" fmla="*/ 2174875 w 2174875"/>
                    <a:gd name="connsiteY13" fmla="*/ 673100 h 1104900"/>
                    <a:gd name="connsiteX14" fmla="*/ 2047875 w 2174875"/>
                    <a:gd name="connsiteY14" fmla="*/ 0 h 1104900"/>
                    <a:gd name="connsiteX15" fmla="*/ 44450 w 2174875"/>
                    <a:gd name="connsiteY15" fmla="*/ 574675 h 1104900"/>
                    <a:gd name="connsiteX16" fmla="*/ 0 w 2174875"/>
                    <a:gd name="connsiteY16" fmla="*/ 584200 h 110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174875" h="1104900">
                      <a:moveTo>
                        <a:pt x="0" y="584200"/>
                      </a:moveTo>
                      <a:lnTo>
                        <a:pt x="701675" y="1104900"/>
                      </a:lnTo>
                      <a:lnTo>
                        <a:pt x="393700" y="482600"/>
                      </a:lnTo>
                      <a:lnTo>
                        <a:pt x="958850" y="1035050"/>
                      </a:lnTo>
                      <a:lnTo>
                        <a:pt x="768350" y="371475"/>
                      </a:lnTo>
                      <a:lnTo>
                        <a:pt x="927100" y="571500"/>
                      </a:lnTo>
                      <a:lnTo>
                        <a:pt x="904875" y="339725"/>
                      </a:lnTo>
                      <a:lnTo>
                        <a:pt x="1358900" y="904875"/>
                      </a:lnTo>
                      <a:lnTo>
                        <a:pt x="1203325" y="358775"/>
                      </a:lnTo>
                      <a:lnTo>
                        <a:pt x="1400175" y="584200"/>
                      </a:lnTo>
                      <a:lnTo>
                        <a:pt x="1384300" y="279400"/>
                      </a:lnTo>
                      <a:lnTo>
                        <a:pt x="1873250" y="752475"/>
                      </a:lnTo>
                      <a:lnTo>
                        <a:pt x="1685925" y="117475"/>
                      </a:lnTo>
                      <a:lnTo>
                        <a:pt x="2174875" y="673100"/>
                      </a:lnTo>
                      <a:lnTo>
                        <a:pt x="2047875" y="0"/>
                      </a:lnTo>
                      <a:lnTo>
                        <a:pt x="44450" y="574675"/>
                      </a:lnTo>
                      <a:lnTo>
                        <a:pt x="0" y="584200"/>
                      </a:lnTo>
                      <a:close/>
                    </a:path>
                  </a:pathLst>
                </a:cu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33" name="Isosceles Triangle 1132">
                  <a:extLst>
                    <a:ext uri="{FF2B5EF4-FFF2-40B4-BE49-F238E27FC236}">
                      <a16:creationId xmlns:a16="http://schemas.microsoft.com/office/drawing/2014/main" id="{621111D1-2D66-6D81-613D-992206CF20C9}"/>
                    </a:ext>
                  </a:extLst>
                </p:cNvPr>
                <p:cNvSpPr/>
                <p:nvPr/>
              </p:nvSpPr>
              <p:spPr>
                <a:xfrm rot="9753354">
                  <a:off x="952134" y="3506997"/>
                  <a:ext cx="256998" cy="960364"/>
                </a:xfrm>
                <a:prstGeom prst="triangle">
                  <a:avLst/>
                </a:prstGeom>
                <a:solidFill>
                  <a:schemeClr val="bg2">
                    <a:lumMod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cxnSp>
            <p:nvCxnSpPr>
              <p:cNvPr id="1248" name="Straight Connector 1247">
                <a:extLst>
                  <a:ext uri="{FF2B5EF4-FFF2-40B4-BE49-F238E27FC236}">
                    <a16:creationId xmlns:a16="http://schemas.microsoft.com/office/drawing/2014/main" id="{AB8C62D9-8D33-FB53-E1F8-F84B27D22519}"/>
                  </a:ext>
                </a:extLst>
              </p:cNvPr>
              <p:cNvCxnSpPr/>
              <p:nvPr/>
            </p:nvCxnSpPr>
            <p:spPr>
              <a:xfrm flipV="1">
                <a:off x="15647264" y="18619213"/>
                <a:ext cx="3200501" cy="1062087"/>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grpSp>
        <p:sp>
          <p:nvSpPr>
            <p:cNvPr id="1251" name="TextBox 1250">
              <a:extLst>
                <a:ext uri="{FF2B5EF4-FFF2-40B4-BE49-F238E27FC236}">
                  <a16:creationId xmlns:a16="http://schemas.microsoft.com/office/drawing/2014/main" id="{328C458A-A003-5187-51E6-6147F761C037}"/>
                </a:ext>
              </a:extLst>
            </p:cNvPr>
            <p:cNvSpPr txBox="1"/>
            <p:nvPr/>
          </p:nvSpPr>
          <p:spPr>
            <a:xfrm>
              <a:off x="11882443" y="19541302"/>
              <a:ext cx="2750345" cy="830997"/>
            </a:xfrm>
            <a:prstGeom prst="rect">
              <a:avLst/>
            </a:prstGeom>
            <a:noFill/>
            <a:ln>
              <a:noFill/>
            </a:ln>
          </p:spPr>
          <p:txBody>
            <a:bodyPr wrap="square" rtlCol="0">
              <a:spAutoFit/>
            </a:bodyPr>
            <a:lstStyle/>
            <a:p>
              <a:pPr algn="r"/>
              <a:r>
                <a:rPr lang="en-GB" sz="2400" dirty="0"/>
                <a:t>LiNbO</a:t>
              </a:r>
              <a:r>
                <a:rPr lang="en-GB" sz="2400" baseline="-25000" dirty="0"/>
                <a:t>3</a:t>
              </a:r>
              <a:r>
                <a:rPr lang="en-GB" sz="2400" dirty="0"/>
                <a:t> with domains</a:t>
              </a:r>
            </a:p>
          </p:txBody>
        </p:sp>
        <p:sp>
          <p:nvSpPr>
            <p:cNvPr id="1256" name="TextBox 1255">
              <a:extLst>
                <a:ext uri="{FF2B5EF4-FFF2-40B4-BE49-F238E27FC236}">
                  <a16:creationId xmlns:a16="http://schemas.microsoft.com/office/drawing/2014/main" id="{361B9177-937B-B7D7-2703-D1F07A9A4AA7}"/>
                </a:ext>
              </a:extLst>
            </p:cNvPr>
            <p:cNvSpPr txBox="1"/>
            <p:nvPr/>
          </p:nvSpPr>
          <p:spPr>
            <a:xfrm>
              <a:off x="14051265" y="20373397"/>
              <a:ext cx="2210117" cy="461665"/>
            </a:xfrm>
            <a:prstGeom prst="rect">
              <a:avLst/>
            </a:prstGeom>
            <a:noFill/>
            <a:ln>
              <a:noFill/>
            </a:ln>
          </p:spPr>
          <p:txBody>
            <a:bodyPr wrap="square" rtlCol="0">
              <a:spAutoFit/>
            </a:bodyPr>
            <a:lstStyle/>
            <a:p>
              <a:r>
                <a:rPr lang="en-GB" sz="2400" dirty="0"/>
                <a:t>Raster path</a:t>
              </a:r>
            </a:p>
          </p:txBody>
        </p:sp>
        <p:sp>
          <p:nvSpPr>
            <p:cNvPr id="1257" name="TextBox 1256">
              <a:extLst>
                <a:ext uri="{FF2B5EF4-FFF2-40B4-BE49-F238E27FC236}">
                  <a16:creationId xmlns:a16="http://schemas.microsoft.com/office/drawing/2014/main" id="{CEB6716B-8D5F-56C4-7189-0D916F8AB1C4}"/>
                </a:ext>
              </a:extLst>
            </p:cNvPr>
            <p:cNvSpPr txBox="1"/>
            <p:nvPr/>
          </p:nvSpPr>
          <p:spPr>
            <a:xfrm>
              <a:off x="11837228" y="18582008"/>
              <a:ext cx="2210117" cy="830997"/>
            </a:xfrm>
            <a:prstGeom prst="rect">
              <a:avLst/>
            </a:prstGeom>
            <a:noFill/>
            <a:ln>
              <a:noFill/>
            </a:ln>
          </p:spPr>
          <p:txBody>
            <a:bodyPr wrap="square" rtlCol="0">
              <a:spAutoFit/>
            </a:bodyPr>
            <a:lstStyle/>
            <a:p>
              <a:pPr algn="r"/>
              <a:r>
                <a:rPr lang="en-GB" sz="2400" dirty="0"/>
                <a:t>Scanning probe</a:t>
              </a:r>
            </a:p>
          </p:txBody>
        </p:sp>
        <p:cxnSp>
          <p:nvCxnSpPr>
            <p:cNvPr id="1259" name="Straight Arrow Connector 1258">
              <a:extLst>
                <a:ext uri="{FF2B5EF4-FFF2-40B4-BE49-F238E27FC236}">
                  <a16:creationId xmlns:a16="http://schemas.microsoft.com/office/drawing/2014/main" id="{72D17A0F-3745-538B-3048-1F65FF3C5098}"/>
                </a:ext>
              </a:extLst>
            </p:cNvPr>
            <p:cNvCxnSpPr>
              <a:cxnSpLocks/>
              <a:stCxn id="1257" idx="3"/>
            </p:cNvCxnSpPr>
            <p:nvPr/>
          </p:nvCxnSpPr>
          <p:spPr>
            <a:xfrm flipV="1">
              <a:off x="14047345" y="18670248"/>
              <a:ext cx="1024726" cy="327259"/>
            </a:xfrm>
            <a:prstGeom prst="straightConnector1">
              <a:avLst/>
            </a:prstGeom>
            <a:ln>
              <a:solidFill>
                <a:schemeClr val="bg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260" name="Straight Arrow Connector 1259">
              <a:extLst>
                <a:ext uri="{FF2B5EF4-FFF2-40B4-BE49-F238E27FC236}">
                  <a16:creationId xmlns:a16="http://schemas.microsoft.com/office/drawing/2014/main" id="{7BB39F3A-2667-BB61-2601-C66FCD26F399}"/>
                </a:ext>
              </a:extLst>
            </p:cNvPr>
            <p:cNvCxnSpPr>
              <a:cxnSpLocks/>
            </p:cNvCxnSpPr>
            <p:nvPr/>
          </p:nvCxnSpPr>
          <p:spPr>
            <a:xfrm flipV="1">
              <a:off x="14672605" y="19225197"/>
              <a:ext cx="633805" cy="553572"/>
            </a:xfrm>
            <a:prstGeom prst="straightConnector1">
              <a:avLst/>
            </a:prstGeom>
            <a:ln>
              <a:solidFill>
                <a:schemeClr val="bg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264" name="Straight Arrow Connector 1263">
              <a:extLst>
                <a:ext uri="{FF2B5EF4-FFF2-40B4-BE49-F238E27FC236}">
                  <a16:creationId xmlns:a16="http://schemas.microsoft.com/office/drawing/2014/main" id="{D257DF0B-11BE-ED29-77A0-9054C1B5A201}"/>
                </a:ext>
              </a:extLst>
            </p:cNvPr>
            <p:cNvCxnSpPr>
              <a:cxnSpLocks/>
            </p:cNvCxnSpPr>
            <p:nvPr/>
          </p:nvCxnSpPr>
          <p:spPr>
            <a:xfrm flipV="1">
              <a:off x="15333193" y="19382053"/>
              <a:ext cx="394279" cy="1105334"/>
            </a:xfrm>
            <a:prstGeom prst="straightConnector1">
              <a:avLst/>
            </a:prstGeom>
            <a:ln>
              <a:solidFill>
                <a:schemeClr val="bg2">
                  <a:lumMod val="50000"/>
                </a:schemeClr>
              </a:solidFill>
              <a:tailEnd type="triangle"/>
            </a:ln>
          </p:spPr>
          <p:style>
            <a:lnRef idx="2">
              <a:schemeClr val="accent1"/>
            </a:lnRef>
            <a:fillRef idx="0">
              <a:schemeClr val="accent1"/>
            </a:fillRef>
            <a:effectRef idx="1">
              <a:schemeClr val="accent1"/>
            </a:effectRef>
            <a:fontRef idx="minor">
              <a:schemeClr val="tx1"/>
            </a:fontRef>
          </p:style>
        </p:cxnSp>
      </p:grpSp>
      <p:grpSp>
        <p:nvGrpSpPr>
          <p:cNvPr id="1032" name="Group 1031">
            <a:extLst>
              <a:ext uri="{FF2B5EF4-FFF2-40B4-BE49-F238E27FC236}">
                <a16:creationId xmlns:a16="http://schemas.microsoft.com/office/drawing/2014/main" id="{AAAB8CE5-7F6D-92A4-8526-C74EC96B363B}"/>
              </a:ext>
            </a:extLst>
          </p:cNvPr>
          <p:cNvGrpSpPr>
            <a:grpSpLocks noChangeAspect="1"/>
          </p:cNvGrpSpPr>
          <p:nvPr/>
        </p:nvGrpSpPr>
        <p:grpSpPr>
          <a:xfrm>
            <a:off x="1056939" y="35522140"/>
            <a:ext cx="8726438" cy="2932425"/>
            <a:chOff x="1657619" y="35463811"/>
            <a:chExt cx="7911099" cy="2990753"/>
          </a:xfrm>
        </p:grpSpPr>
        <p:pic>
          <p:nvPicPr>
            <p:cNvPr id="195" name="Picture 194">
              <a:extLst>
                <a:ext uri="{FF2B5EF4-FFF2-40B4-BE49-F238E27FC236}">
                  <a16:creationId xmlns:a16="http://schemas.microsoft.com/office/drawing/2014/main" id="{C8431248-2036-74F8-E151-D7058FF57435}"/>
                </a:ext>
              </a:extLst>
            </p:cNvPr>
            <p:cNvPicPr>
              <a:picLocks noChangeAspect="1"/>
            </p:cNvPicPr>
            <p:nvPr/>
          </p:nvPicPr>
          <p:blipFill rotWithShape="1">
            <a:blip r:embed="rId11"/>
            <a:srcRect t="37149"/>
            <a:stretch/>
          </p:blipFill>
          <p:spPr>
            <a:xfrm rot="10800000">
              <a:off x="1657619" y="35463811"/>
              <a:ext cx="7911099" cy="2681634"/>
            </a:xfrm>
            <a:prstGeom prst="rect">
              <a:avLst/>
            </a:prstGeom>
            <a:ln w="28575">
              <a:solidFill>
                <a:schemeClr val="tx1"/>
              </a:solidFill>
            </a:ln>
          </p:spPr>
        </p:pic>
        <p:cxnSp>
          <p:nvCxnSpPr>
            <p:cNvPr id="5" name="Straight Connector 4">
              <a:extLst>
                <a:ext uri="{FF2B5EF4-FFF2-40B4-BE49-F238E27FC236}">
                  <a16:creationId xmlns:a16="http://schemas.microsoft.com/office/drawing/2014/main" id="{8D611BBD-32AE-E294-CD26-92FAB19A1418}"/>
                </a:ext>
              </a:extLst>
            </p:cNvPr>
            <p:cNvCxnSpPr/>
            <p:nvPr/>
          </p:nvCxnSpPr>
          <p:spPr>
            <a:xfrm>
              <a:off x="1671230" y="38454564"/>
              <a:ext cx="1634400" cy="0"/>
            </a:xfrm>
            <a:prstGeom prst="line">
              <a:avLst/>
            </a:prstGeom>
            <a:ln w="1682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0" name="TextBox 9">
            <a:extLst>
              <a:ext uri="{FF2B5EF4-FFF2-40B4-BE49-F238E27FC236}">
                <a16:creationId xmlns:a16="http://schemas.microsoft.com/office/drawing/2014/main" id="{8587828C-69CB-51EF-3965-1DBB3C71B3F5}"/>
              </a:ext>
            </a:extLst>
          </p:cNvPr>
          <p:cNvSpPr txBox="1"/>
          <p:nvPr/>
        </p:nvSpPr>
        <p:spPr>
          <a:xfrm>
            <a:off x="1725502" y="34883057"/>
            <a:ext cx="5636608" cy="584775"/>
          </a:xfrm>
          <a:prstGeom prst="rect">
            <a:avLst/>
          </a:prstGeom>
          <a:noFill/>
        </p:spPr>
        <p:txBody>
          <a:bodyPr wrap="none" rtlCol="0">
            <a:spAutoFit/>
          </a:bodyPr>
          <a:lstStyle/>
          <a:p>
            <a:r>
              <a:rPr lang="en-GB" sz="3200" dirty="0" err="1"/>
              <a:t>Piezoresponse</a:t>
            </a:r>
            <a:r>
              <a:rPr lang="en-GB" sz="3200" dirty="0"/>
              <a:t> amplitude map </a:t>
            </a:r>
          </a:p>
        </p:txBody>
      </p:sp>
      <p:sp>
        <p:nvSpPr>
          <p:cNvPr id="12" name="TextBox 11">
            <a:extLst>
              <a:ext uri="{FF2B5EF4-FFF2-40B4-BE49-F238E27FC236}">
                <a16:creationId xmlns:a16="http://schemas.microsoft.com/office/drawing/2014/main" id="{097BC851-7D7B-1D84-D12B-86F8DFFB079F}"/>
              </a:ext>
            </a:extLst>
          </p:cNvPr>
          <p:cNvSpPr txBox="1"/>
          <p:nvPr/>
        </p:nvSpPr>
        <p:spPr>
          <a:xfrm>
            <a:off x="1671230" y="30699851"/>
            <a:ext cx="4830297" cy="584775"/>
          </a:xfrm>
          <a:prstGeom prst="rect">
            <a:avLst/>
          </a:prstGeom>
          <a:noFill/>
        </p:spPr>
        <p:txBody>
          <a:bodyPr wrap="none" rtlCol="0">
            <a:spAutoFit/>
          </a:bodyPr>
          <a:lstStyle/>
          <a:p>
            <a:r>
              <a:rPr lang="en-GB" sz="3200" dirty="0" err="1"/>
              <a:t>Piezoresponse</a:t>
            </a:r>
            <a:r>
              <a:rPr lang="en-GB" sz="3200" dirty="0"/>
              <a:t> phase map</a:t>
            </a:r>
          </a:p>
        </p:txBody>
      </p:sp>
      <p:cxnSp>
        <p:nvCxnSpPr>
          <p:cNvPr id="18" name="Straight Arrow Connector 17">
            <a:extLst>
              <a:ext uri="{FF2B5EF4-FFF2-40B4-BE49-F238E27FC236}">
                <a16:creationId xmlns:a16="http://schemas.microsoft.com/office/drawing/2014/main" id="{0905154F-5774-963A-A81F-FCE4A8C6D57F}"/>
              </a:ext>
            </a:extLst>
          </p:cNvPr>
          <p:cNvCxnSpPr>
            <a:cxnSpLocks/>
          </p:cNvCxnSpPr>
          <p:nvPr/>
        </p:nvCxnSpPr>
        <p:spPr>
          <a:xfrm flipH="1" flipV="1">
            <a:off x="6310784" y="36833112"/>
            <a:ext cx="607660" cy="1739328"/>
          </a:xfrm>
          <a:prstGeom prst="straightConnector1">
            <a:avLst/>
          </a:prstGeom>
          <a:ln w="38100">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C3FD76E9-28EF-DCC2-8AA7-F886027FF389}"/>
              </a:ext>
            </a:extLst>
          </p:cNvPr>
          <p:cNvSpPr txBox="1"/>
          <p:nvPr/>
        </p:nvSpPr>
        <p:spPr>
          <a:xfrm>
            <a:off x="6501528" y="38517337"/>
            <a:ext cx="3247290" cy="954107"/>
          </a:xfrm>
          <a:prstGeom prst="rect">
            <a:avLst/>
          </a:prstGeom>
          <a:noFill/>
          <a:ln>
            <a:noFill/>
          </a:ln>
        </p:spPr>
        <p:txBody>
          <a:bodyPr wrap="square" rtlCol="0">
            <a:spAutoFit/>
          </a:bodyPr>
          <a:lstStyle/>
          <a:p>
            <a:r>
              <a:rPr lang="en-GB" sz="2800" dirty="0"/>
              <a:t>Domain walls (dark contours)</a:t>
            </a:r>
          </a:p>
        </p:txBody>
      </p:sp>
      <p:grpSp>
        <p:nvGrpSpPr>
          <p:cNvPr id="60" name="Group 59">
            <a:extLst>
              <a:ext uri="{FF2B5EF4-FFF2-40B4-BE49-F238E27FC236}">
                <a16:creationId xmlns:a16="http://schemas.microsoft.com/office/drawing/2014/main" id="{39545F93-256A-C92C-9B4A-8082CCF89AAA}"/>
              </a:ext>
            </a:extLst>
          </p:cNvPr>
          <p:cNvGrpSpPr/>
          <p:nvPr/>
        </p:nvGrpSpPr>
        <p:grpSpPr>
          <a:xfrm>
            <a:off x="21946237" y="21660262"/>
            <a:ext cx="7538376" cy="6100308"/>
            <a:chOff x="23052225" y="21818769"/>
            <a:chExt cx="6267003" cy="5169519"/>
          </a:xfrm>
        </p:grpSpPr>
        <p:grpSp>
          <p:nvGrpSpPr>
            <p:cNvPr id="33" name="Group 32">
              <a:extLst>
                <a:ext uri="{FF2B5EF4-FFF2-40B4-BE49-F238E27FC236}">
                  <a16:creationId xmlns:a16="http://schemas.microsoft.com/office/drawing/2014/main" id="{4B65D778-F00F-1B1E-DA6E-E9507847FFE4}"/>
                </a:ext>
              </a:extLst>
            </p:cNvPr>
            <p:cNvGrpSpPr/>
            <p:nvPr/>
          </p:nvGrpSpPr>
          <p:grpSpPr>
            <a:xfrm>
              <a:off x="23085343" y="21818769"/>
              <a:ext cx="6032582" cy="5169519"/>
              <a:chOff x="23168120" y="21861290"/>
              <a:chExt cx="6032582" cy="5169519"/>
            </a:xfrm>
          </p:grpSpPr>
          <p:grpSp>
            <p:nvGrpSpPr>
              <p:cNvPr id="32" name="Group 31">
                <a:extLst>
                  <a:ext uri="{FF2B5EF4-FFF2-40B4-BE49-F238E27FC236}">
                    <a16:creationId xmlns:a16="http://schemas.microsoft.com/office/drawing/2014/main" id="{9B26F441-DBD6-C95F-5071-8287827FA70C}"/>
                  </a:ext>
                </a:extLst>
              </p:cNvPr>
              <p:cNvGrpSpPr/>
              <p:nvPr/>
            </p:nvGrpSpPr>
            <p:grpSpPr>
              <a:xfrm>
                <a:off x="23168120" y="21861290"/>
                <a:ext cx="6032582" cy="5169519"/>
                <a:chOff x="23228300" y="21894800"/>
                <a:chExt cx="6032582" cy="5169519"/>
              </a:xfrm>
            </p:grpSpPr>
            <p:pic>
              <p:nvPicPr>
                <p:cNvPr id="1237" name="Picture 4">
                  <a:extLst>
                    <a:ext uri="{FF2B5EF4-FFF2-40B4-BE49-F238E27FC236}">
                      <a16:creationId xmlns:a16="http://schemas.microsoft.com/office/drawing/2014/main" id="{9DFA0870-629E-45DB-6337-13D9CFFAFC93}"/>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243422" y="21902748"/>
                  <a:ext cx="6017460" cy="5161571"/>
                </a:xfrm>
                <a:prstGeom prst="rect">
                  <a:avLst/>
                </a:prstGeom>
                <a:noFill/>
                <a:extLst>
                  <a:ext uri="{909E8E84-426E-40DD-AFC4-6F175D3DCCD1}">
                    <a14:hiddenFill xmlns:a14="http://schemas.microsoft.com/office/drawing/2010/main">
                      <a:solidFill>
                        <a:srgbClr val="FFFFFF"/>
                      </a:solidFill>
                    </a14:hiddenFill>
                  </a:ext>
                </a:extLst>
              </p:spPr>
            </p:pic>
            <p:grpSp>
              <p:nvGrpSpPr>
                <p:cNvPr id="31" name="Group 30">
                  <a:extLst>
                    <a:ext uri="{FF2B5EF4-FFF2-40B4-BE49-F238E27FC236}">
                      <a16:creationId xmlns:a16="http://schemas.microsoft.com/office/drawing/2014/main" id="{3B7209B4-E5E7-41AB-0A73-84EB4E80D51E}"/>
                    </a:ext>
                  </a:extLst>
                </p:cNvPr>
                <p:cNvGrpSpPr/>
                <p:nvPr/>
              </p:nvGrpSpPr>
              <p:grpSpPr>
                <a:xfrm>
                  <a:off x="23228300" y="21894800"/>
                  <a:ext cx="6026150" cy="5143500"/>
                  <a:chOff x="23228300" y="21894800"/>
                  <a:chExt cx="6026150" cy="5143500"/>
                </a:xfrm>
              </p:grpSpPr>
              <p:sp>
                <p:nvSpPr>
                  <p:cNvPr id="14" name="Freeform: Shape 13">
                    <a:extLst>
                      <a:ext uri="{FF2B5EF4-FFF2-40B4-BE49-F238E27FC236}">
                        <a16:creationId xmlns:a16="http://schemas.microsoft.com/office/drawing/2014/main" id="{2D1742CE-43F5-6460-2247-F507181603A5}"/>
                      </a:ext>
                    </a:extLst>
                  </p:cNvPr>
                  <p:cNvSpPr/>
                  <p:nvPr/>
                </p:nvSpPr>
                <p:spPr>
                  <a:xfrm>
                    <a:off x="23228300" y="21894800"/>
                    <a:ext cx="6026150" cy="2298700"/>
                  </a:xfrm>
                  <a:custGeom>
                    <a:avLst/>
                    <a:gdLst>
                      <a:gd name="connsiteX0" fmla="*/ 0 w 6026150"/>
                      <a:gd name="connsiteY0" fmla="*/ 12700 h 2298700"/>
                      <a:gd name="connsiteX1" fmla="*/ 0 w 6026150"/>
                      <a:gd name="connsiteY1" fmla="*/ 952500 h 2298700"/>
                      <a:gd name="connsiteX2" fmla="*/ 1073150 w 6026150"/>
                      <a:gd name="connsiteY2" fmla="*/ 952500 h 2298700"/>
                      <a:gd name="connsiteX3" fmla="*/ 1092200 w 6026150"/>
                      <a:gd name="connsiteY3" fmla="*/ 2152650 h 2298700"/>
                      <a:gd name="connsiteX4" fmla="*/ 1003300 w 6026150"/>
                      <a:gd name="connsiteY4" fmla="*/ 2159000 h 2298700"/>
                      <a:gd name="connsiteX5" fmla="*/ 1016000 w 6026150"/>
                      <a:gd name="connsiteY5" fmla="*/ 2298700 h 2298700"/>
                      <a:gd name="connsiteX6" fmla="*/ 2889250 w 6026150"/>
                      <a:gd name="connsiteY6" fmla="*/ 2292350 h 2298700"/>
                      <a:gd name="connsiteX7" fmla="*/ 2882900 w 6026150"/>
                      <a:gd name="connsiteY7" fmla="*/ 2146300 h 2298700"/>
                      <a:gd name="connsiteX8" fmla="*/ 1593850 w 6026150"/>
                      <a:gd name="connsiteY8" fmla="*/ 2152650 h 2298700"/>
                      <a:gd name="connsiteX9" fmla="*/ 1593850 w 6026150"/>
                      <a:gd name="connsiteY9" fmla="*/ 952500 h 2298700"/>
                      <a:gd name="connsiteX10" fmla="*/ 6026150 w 6026150"/>
                      <a:gd name="connsiteY10" fmla="*/ 958850 h 2298700"/>
                      <a:gd name="connsiteX11" fmla="*/ 6019800 w 6026150"/>
                      <a:gd name="connsiteY11" fmla="*/ 0 h 2298700"/>
                      <a:gd name="connsiteX12" fmla="*/ 0 w 6026150"/>
                      <a:gd name="connsiteY12" fmla="*/ 12700 h 2298700"/>
                      <a:gd name="connsiteX0" fmla="*/ 0 w 6026150"/>
                      <a:gd name="connsiteY0" fmla="*/ 12700 h 2298700"/>
                      <a:gd name="connsiteX1" fmla="*/ 0 w 6026150"/>
                      <a:gd name="connsiteY1" fmla="*/ 952500 h 2298700"/>
                      <a:gd name="connsiteX2" fmla="*/ 1098550 w 6026150"/>
                      <a:gd name="connsiteY2" fmla="*/ 973666 h 2298700"/>
                      <a:gd name="connsiteX3" fmla="*/ 1092200 w 6026150"/>
                      <a:gd name="connsiteY3" fmla="*/ 2152650 h 2298700"/>
                      <a:gd name="connsiteX4" fmla="*/ 1003300 w 6026150"/>
                      <a:gd name="connsiteY4" fmla="*/ 2159000 h 2298700"/>
                      <a:gd name="connsiteX5" fmla="*/ 1016000 w 6026150"/>
                      <a:gd name="connsiteY5" fmla="*/ 2298700 h 2298700"/>
                      <a:gd name="connsiteX6" fmla="*/ 2889250 w 6026150"/>
                      <a:gd name="connsiteY6" fmla="*/ 2292350 h 2298700"/>
                      <a:gd name="connsiteX7" fmla="*/ 2882900 w 6026150"/>
                      <a:gd name="connsiteY7" fmla="*/ 2146300 h 2298700"/>
                      <a:gd name="connsiteX8" fmla="*/ 1593850 w 6026150"/>
                      <a:gd name="connsiteY8" fmla="*/ 2152650 h 2298700"/>
                      <a:gd name="connsiteX9" fmla="*/ 1593850 w 6026150"/>
                      <a:gd name="connsiteY9" fmla="*/ 952500 h 2298700"/>
                      <a:gd name="connsiteX10" fmla="*/ 6026150 w 6026150"/>
                      <a:gd name="connsiteY10" fmla="*/ 958850 h 2298700"/>
                      <a:gd name="connsiteX11" fmla="*/ 6019800 w 6026150"/>
                      <a:gd name="connsiteY11" fmla="*/ 0 h 2298700"/>
                      <a:gd name="connsiteX12" fmla="*/ 0 w 6026150"/>
                      <a:gd name="connsiteY12" fmla="*/ 12700 h 2298700"/>
                      <a:gd name="connsiteX0" fmla="*/ 0 w 6026150"/>
                      <a:gd name="connsiteY0" fmla="*/ 12700 h 2298700"/>
                      <a:gd name="connsiteX1" fmla="*/ 0 w 6026150"/>
                      <a:gd name="connsiteY1" fmla="*/ 952500 h 2298700"/>
                      <a:gd name="connsiteX2" fmla="*/ 1098550 w 6026150"/>
                      <a:gd name="connsiteY2" fmla="*/ 973666 h 2298700"/>
                      <a:gd name="connsiteX3" fmla="*/ 1092200 w 6026150"/>
                      <a:gd name="connsiteY3" fmla="*/ 2152650 h 2298700"/>
                      <a:gd name="connsiteX4" fmla="*/ 1024467 w 6026150"/>
                      <a:gd name="connsiteY4" fmla="*/ 2180167 h 2298700"/>
                      <a:gd name="connsiteX5" fmla="*/ 1016000 w 6026150"/>
                      <a:gd name="connsiteY5" fmla="*/ 2298700 h 2298700"/>
                      <a:gd name="connsiteX6" fmla="*/ 2889250 w 6026150"/>
                      <a:gd name="connsiteY6" fmla="*/ 2292350 h 2298700"/>
                      <a:gd name="connsiteX7" fmla="*/ 2882900 w 6026150"/>
                      <a:gd name="connsiteY7" fmla="*/ 2146300 h 2298700"/>
                      <a:gd name="connsiteX8" fmla="*/ 1593850 w 6026150"/>
                      <a:gd name="connsiteY8" fmla="*/ 2152650 h 2298700"/>
                      <a:gd name="connsiteX9" fmla="*/ 1593850 w 6026150"/>
                      <a:gd name="connsiteY9" fmla="*/ 952500 h 2298700"/>
                      <a:gd name="connsiteX10" fmla="*/ 6026150 w 6026150"/>
                      <a:gd name="connsiteY10" fmla="*/ 958850 h 2298700"/>
                      <a:gd name="connsiteX11" fmla="*/ 6019800 w 6026150"/>
                      <a:gd name="connsiteY11" fmla="*/ 0 h 2298700"/>
                      <a:gd name="connsiteX12" fmla="*/ 0 w 6026150"/>
                      <a:gd name="connsiteY12" fmla="*/ 12700 h 2298700"/>
                      <a:gd name="connsiteX0" fmla="*/ 0 w 6026150"/>
                      <a:gd name="connsiteY0" fmla="*/ 12700 h 2298700"/>
                      <a:gd name="connsiteX1" fmla="*/ 0 w 6026150"/>
                      <a:gd name="connsiteY1" fmla="*/ 952500 h 2298700"/>
                      <a:gd name="connsiteX2" fmla="*/ 1098550 w 6026150"/>
                      <a:gd name="connsiteY2" fmla="*/ 973666 h 2298700"/>
                      <a:gd name="connsiteX3" fmla="*/ 1092200 w 6026150"/>
                      <a:gd name="connsiteY3" fmla="*/ 2152650 h 2298700"/>
                      <a:gd name="connsiteX4" fmla="*/ 1004147 w 6026150"/>
                      <a:gd name="connsiteY4" fmla="*/ 2159847 h 2298700"/>
                      <a:gd name="connsiteX5" fmla="*/ 1016000 w 6026150"/>
                      <a:gd name="connsiteY5" fmla="*/ 2298700 h 2298700"/>
                      <a:gd name="connsiteX6" fmla="*/ 2889250 w 6026150"/>
                      <a:gd name="connsiteY6" fmla="*/ 2292350 h 2298700"/>
                      <a:gd name="connsiteX7" fmla="*/ 2882900 w 6026150"/>
                      <a:gd name="connsiteY7" fmla="*/ 2146300 h 2298700"/>
                      <a:gd name="connsiteX8" fmla="*/ 1593850 w 6026150"/>
                      <a:gd name="connsiteY8" fmla="*/ 2152650 h 2298700"/>
                      <a:gd name="connsiteX9" fmla="*/ 1593850 w 6026150"/>
                      <a:gd name="connsiteY9" fmla="*/ 952500 h 2298700"/>
                      <a:gd name="connsiteX10" fmla="*/ 6026150 w 6026150"/>
                      <a:gd name="connsiteY10" fmla="*/ 958850 h 2298700"/>
                      <a:gd name="connsiteX11" fmla="*/ 6019800 w 6026150"/>
                      <a:gd name="connsiteY11" fmla="*/ 0 h 2298700"/>
                      <a:gd name="connsiteX12" fmla="*/ 0 w 6026150"/>
                      <a:gd name="connsiteY12" fmla="*/ 12700 h 2298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026150" h="2298700">
                        <a:moveTo>
                          <a:pt x="0" y="12700"/>
                        </a:moveTo>
                        <a:lnTo>
                          <a:pt x="0" y="952500"/>
                        </a:lnTo>
                        <a:lnTo>
                          <a:pt x="1098550" y="973666"/>
                        </a:lnTo>
                        <a:cubicBezTo>
                          <a:pt x="1096433" y="1366661"/>
                          <a:pt x="1094317" y="1759655"/>
                          <a:pt x="1092200" y="2152650"/>
                        </a:cubicBezTo>
                        <a:lnTo>
                          <a:pt x="1004147" y="2159847"/>
                        </a:lnTo>
                        <a:lnTo>
                          <a:pt x="1016000" y="2298700"/>
                        </a:lnTo>
                        <a:lnTo>
                          <a:pt x="2889250" y="2292350"/>
                        </a:lnTo>
                        <a:lnTo>
                          <a:pt x="2882900" y="2146300"/>
                        </a:lnTo>
                        <a:lnTo>
                          <a:pt x="1593850" y="2152650"/>
                        </a:lnTo>
                        <a:lnTo>
                          <a:pt x="1593850" y="952500"/>
                        </a:lnTo>
                        <a:lnTo>
                          <a:pt x="6026150" y="958850"/>
                        </a:lnTo>
                        <a:cubicBezTo>
                          <a:pt x="6024033" y="639233"/>
                          <a:pt x="6021917" y="319617"/>
                          <a:pt x="6019800" y="0"/>
                        </a:cubicBezTo>
                        <a:lnTo>
                          <a:pt x="0" y="12700"/>
                        </a:lnTo>
                        <a:close/>
                      </a:path>
                    </a:pathLst>
                  </a:custGeom>
                  <a:solidFill>
                    <a:srgbClr val="C00000">
                      <a:alpha val="14902"/>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Freeform: Shape 18">
                    <a:extLst>
                      <a:ext uri="{FF2B5EF4-FFF2-40B4-BE49-F238E27FC236}">
                        <a16:creationId xmlns:a16="http://schemas.microsoft.com/office/drawing/2014/main" id="{9079052B-2A82-82B2-6AB1-04DF7703A15E}"/>
                      </a:ext>
                    </a:extLst>
                  </p:cNvPr>
                  <p:cNvSpPr/>
                  <p:nvPr/>
                </p:nvSpPr>
                <p:spPr>
                  <a:xfrm>
                    <a:off x="23228300" y="24257000"/>
                    <a:ext cx="6019800" cy="2781300"/>
                  </a:xfrm>
                  <a:custGeom>
                    <a:avLst/>
                    <a:gdLst>
                      <a:gd name="connsiteX0" fmla="*/ 4070350 w 6019800"/>
                      <a:gd name="connsiteY0" fmla="*/ 6350 h 2781300"/>
                      <a:gd name="connsiteX1" fmla="*/ 4572000 w 6019800"/>
                      <a:gd name="connsiteY1" fmla="*/ 0 h 2781300"/>
                      <a:gd name="connsiteX2" fmla="*/ 4578350 w 6019800"/>
                      <a:gd name="connsiteY2" fmla="*/ 2305050 h 2781300"/>
                      <a:gd name="connsiteX3" fmla="*/ 6019800 w 6019800"/>
                      <a:gd name="connsiteY3" fmla="*/ 2298700 h 2781300"/>
                      <a:gd name="connsiteX4" fmla="*/ 6013450 w 6019800"/>
                      <a:gd name="connsiteY4" fmla="*/ 2781300 h 2781300"/>
                      <a:gd name="connsiteX5" fmla="*/ 0 w 6019800"/>
                      <a:gd name="connsiteY5" fmla="*/ 2781300 h 2781300"/>
                      <a:gd name="connsiteX6" fmla="*/ 19050 w 6019800"/>
                      <a:gd name="connsiteY6" fmla="*/ 2292350 h 2781300"/>
                      <a:gd name="connsiteX7" fmla="*/ 4057650 w 6019800"/>
                      <a:gd name="connsiteY7" fmla="*/ 2286000 h 2781300"/>
                      <a:gd name="connsiteX8" fmla="*/ 4070350 w 6019800"/>
                      <a:gd name="connsiteY8" fmla="*/ 2305050 h 2781300"/>
                      <a:gd name="connsiteX9" fmla="*/ 4070350 w 6019800"/>
                      <a:gd name="connsiteY9" fmla="*/ 6350 h 2781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019800" h="2781300">
                        <a:moveTo>
                          <a:pt x="4070350" y="6350"/>
                        </a:moveTo>
                        <a:lnTo>
                          <a:pt x="4572000" y="0"/>
                        </a:lnTo>
                        <a:cubicBezTo>
                          <a:pt x="4574117" y="768350"/>
                          <a:pt x="4576233" y="1536700"/>
                          <a:pt x="4578350" y="2305050"/>
                        </a:cubicBezTo>
                        <a:lnTo>
                          <a:pt x="6019800" y="2298700"/>
                        </a:lnTo>
                        <a:cubicBezTo>
                          <a:pt x="6017683" y="2459567"/>
                          <a:pt x="6015567" y="2620433"/>
                          <a:pt x="6013450" y="2781300"/>
                        </a:cubicBezTo>
                        <a:lnTo>
                          <a:pt x="0" y="2781300"/>
                        </a:lnTo>
                        <a:lnTo>
                          <a:pt x="19050" y="2292350"/>
                        </a:lnTo>
                        <a:lnTo>
                          <a:pt x="4057650" y="2286000"/>
                        </a:lnTo>
                        <a:lnTo>
                          <a:pt x="4070350" y="2305050"/>
                        </a:lnTo>
                        <a:lnTo>
                          <a:pt x="4070350" y="6350"/>
                        </a:lnTo>
                        <a:close/>
                      </a:path>
                    </a:pathLst>
                  </a:custGeom>
                  <a:solidFill>
                    <a:srgbClr val="C00000">
                      <a:alpha val="18039"/>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Freeform: Shape 19">
                    <a:extLst>
                      <a:ext uri="{FF2B5EF4-FFF2-40B4-BE49-F238E27FC236}">
                        <a16:creationId xmlns:a16="http://schemas.microsoft.com/office/drawing/2014/main" id="{98468029-B0E1-669C-7708-5F2A805537E5}"/>
                      </a:ext>
                    </a:extLst>
                  </p:cNvPr>
                  <p:cNvSpPr/>
                  <p:nvPr/>
                </p:nvSpPr>
                <p:spPr>
                  <a:xfrm>
                    <a:off x="24252767" y="24189267"/>
                    <a:ext cx="3733800" cy="71966"/>
                  </a:xfrm>
                  <a:custGeom>
                    <a:avLst/>
                    <a:gdLst>
                      <a:gd name="connsiteX0" fmla="*/ 0 w 3733800"/>
                      <a:gd name="connsiteY0" fmla="*/ 0 h 71966"/>
                      <a:gd name="connsiteX1" fmla="*/ 0 w 3733800"/>
                      <a:gd name="connsiteY1" fmla="*/ 59266 h 71966"/>
                      <a:gd name="connsiteX2" fmla="*/ 3048000 w 3733800"/>
                      <a:gd name="connsiteY2" fmla="*/ 71966 h 71966"/>
                      <a:gd name="connsiteX3" fmla="*/ 3733800 w 3733800"/>
                      <a:gd name="connsiteY3" fmla="*/ 71966 h 71966"/>
                      <a:gd name="connsiteX4" fmla="*/ 3721100 w 3733800"/>
                      <a:gd name="connsiteY4" fmla="*/ 4233 h 71966"/>
                      <a:gd name="connsiteX5" fmla="*/ 0 w 3733800"/>
                      <a:gd name="connsiteY5" fmla="*/ 0 h 71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33800" h="71966">
                        <a:moveTo>
                          <a:pt x="0" y="0"/>
                        </a:moveTo>
                        <a:lnTo>
                          <a:pt x="0" y="59266"/>
                        </a:lnTo>
                        <a:lnTo>
                          <a:pt x="3048000" y="71966"/>
                        </a:lnTo>
                        <a:lnTo>
                          <a:pt x="3733800" y="71966"/>
                        </a:lnTo>
                        <a:lnTo>
                          <a:pt x="3721100" y="4233"/>
                        </a:lnTo>
                        <a:lnTo>
                          <a:pt x="0" y="0"/>
                        </a:lnTo>
                        <a:close/>
                      </a:path>
                    </a:pathLst>
                  </a:custGeom>
                  <a:solidFill>
                    <a:srgbClr val="83CBEB">
                      <a:alpha val="36863"/>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Freeform: Shape 21">
                    <a:extLst>
                      <a:ext uri="{FF2B5EF4-FFF2-40B4-BE49-F238E27FC236}">
                        <a16:creationId xmlns:a16="http://schemas.microsoft.com/office/drawing/2014/main" id="{1A15B27F-6471-FA59-7FB5-F0401A1B8DB8}"/>
                      </a:ext>
                    </a:extLst>
                  </p:cNvPr>
                  <p:cNvSpPr/>
                  <p:nvPr/>
                </p:nvSpPr>
                <p:spPr>
                  <a:xfrm>
                    <a:off x="24249574" y="24258420"/>
                    <a:ext cx="3035106" cy="50085"/>
                  </a:xfrm>
                  <a:custGeom>
                    <a:avLst/>
                    <a:gdLst>
                      <a:gd name="connsiteX0" fmla="*/ 0 w 3733800"/>
                      <a:gd name="connsiteY0" fmla="*/ 0 h 71966"/>
                      <a:gd name="connsiteX1" fmla="*/ 0 w 3733800"/>
                      <a:gd name="connsiteY1" fmla="*/ 59266 h 71966"/>
                      <a:gd name="connsiteX2" fmla="*/ 3048000 w 3733800"/>
                      <a:gd name="connsiteY2" fmla="*/ 71966 h 71966"/>
                      <a:gd name="connsiteX3" fmla="*/ 3733800 w 3733800"/>
                      <a:gd name="connsiteY3" fmla="*/ 71966 h 71966"/>
                      <a:gd name="connsiteX4" fmla="*/ 3721100 w 3733800"/>
                      <a:gd name="connsiteY4" fmla="*/ 4233 h 71966"/>
                      <a:gd name="connsiteX5" fmla="*/ 0 w 3733800"/>
                      <a:gd name="connsiteY5" fmla="*/ 0 h 71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33800" h="71966">
                        <a:moveTo>
                          <a:pt x="0" y="0"/>
                        </a:moveTo>
                        <a:lnTo>
                          <a:pt x="0" y="59266"/>
                        </a:lnTo>
                        <a:lnTo>
                          <a:pt x="3048000" y="71966"/>
                        </a:lnTo>
                        <a:lnTo>
                          <a:pt x="3733800" y="71966"/>
                        </a:lnTo>
                        <a:lnTo>
                          <a:pt x="3721100" y="4233"/>
                        </a:lnTo>
                        <a:lnTo>
                          <a:pt x="0" y="0"/>
                        </a:lnTo>
                        <a:close/>
                      </a:path>
                    </a:pathLst>
                  </a:custGeom>
                  <a:solidFill>
                    <a:srgbClr val="FFFF00">
                      <a:alpha val="36863"/>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Freeform: Shape 25">
                    <a:extLst>
                      <a:ext uri="{FF2B5EF4-FFF2-40B4-BE49-F238E27FC236}">
                        <a16:creationId xmlns:a16="http://schemas.microsoft.com/office/drawing/2014/main" id="{8BFEF922-FC26-ED73-65CE-9080B70FC1B6}"/>
                      </a:ext>
                    </a:extLst>
                  </p:cNvPr>
                  <p:cNvSpPr/>
                  <p:nvPr/>
                </p:nvSpPr>
                <p:spPr>
                  <a:xfrm flipV="1">
                    <a:off x="27813000" y="24268388"/>
                    <a:ext cx="173567" cy="45719"/>
                  </a:xfrm>
                  <a:custGeom>
                    <a:avLst/>
                    <a:gdLst>
                      <a:gd name="connsiteX0" fmla="*/ 0 w 3733800"/>
                      <a:gd name="connsiteY0" fmla="*/ 0 h 71966"/>
                      <a:gd name="connsiteX1" fmla="*/ 0 w 3733800"/>
                      <a:gd name="connsiteY1" fmla="*/ 59266 h 71966"/>
                      <a:gd name="connsiteX2" fmla="*/ 3048000 w 3733800"/>
                      <a:gd name="connsiteY2" fmla="*/ 71966 h 71966"/>
                      <a:gd name="connsiteX3" fmla="*/ 3733800 w 3733800"/>
                      <a:gd name="connsiteY3" fmla="*/ 71966 h 71966"/>
                      <a:gd name="connsiteX4" fmla="*/ 3721100 w 3733800"/>
                      <a:gd name="connsiteY4" fmla="*/ 4233 h 71966"/>
                      <a:gd name="connsiteX5" fmla="*/ 0 w 3733800"/>
                      <a:gd name="connsiteY5" fmla="*/ 0 h 71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33800" h="71966">
                        <a:moveTo>
                          <a:pt x="0" y="0"/>
                        </a:moveTo>
                        <a:lnTo>
                          <a:pt x="0" y="59266"/>
                        </a:lnTo>
                        <a:lnTo>
                          <a:pt x="3048000" y="71966"/>
                        </a:lnTo>
                        <a:lnTo>
                          <a:pt x="3733800" y="71966"/>
                        </a:lnTo>
                        <a:lnTo>
                          <a:pt x="3721100" y="4233"/>
                        </a:lnTo>
                        <a:lnTo>
                          <a:pt x="0" y="0"/>
                        </a:lnTo>
                        <a:close/>
                      </a:path>
                    </a:pathLst>
                  </a:custGeom>
                  <a:solidFill>
                    <a:srgbClr val="FFFF00">
                      <a:alpha val="36863"/>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Freeform: Shape 26">
                    <a:extLst>
                      <a:ext uri="{FF2B5EF4-FFF2-40B4-BE49-F238E27FC236}">
                        <a16:creationId xmlns:a16="http://schemas.microsoft.com/office/drawing/2014/main" id="{EB0CC542-4002-CBF8-58E6-95BF656B849D}"/>
                      </a:ext>
                    </a:extLst>
                  </p:cNvPr>
                  <p:cNvSpPr/>
                  <p:nvPr/>
                </p:nvSpPr>
                <p:spPr>
                  <a:xfrm>
                    <a:off x="24234335" y="24310591"/>
                    <a:ext cx="3059038" cy="289202"/>
                  </a:xfrm>
                  <a:custGeom>
                    <a:avLst/>
                    <a:gdLst>
                      <a:gd name="connsiteX0" fmla="*/ 0 w 3733800"/>
                      <a:gd name="connsiteY0" fmla="*/ 0 h 71966"/>
                      <a:gd name="connsiteX1" fmla="*/ 0 w 3733800"/>
                      <a:gd name="connsiteY1" fmla="*/ 59266 h 71966"/>
                      <a:gd name="connsiteX2" fmla="*/ 3048000 w 3733800"/>
                      <a:gd name="connsiteY2" fmla="*/ 71966 h 71966"/>
                      <a:gd name="connsiteX3" fmla="*/ 3733800 w 3733800"/>
                      <a:gd name="connsiteY3" fmla="*/ 71966 h 71966"/>
                      <a:gd name="connsiteX4" fmla="*/ 3721100 w 3733800"/>
                      <a:gd name="connsiteY4" fmla="*/ 4233 h 71966"/>
                      <a:gd name="connsiteX5" fmla="*/ 0 w 3733800"/>
                      <a:gd name="connsiteY5" fmla="*/ 0 h 71966"/>
                      <a:gd name="connsiteX0" fmla="*/ 14630 w 3748430"/>
                      <a:gd name="connsiteY0" fmla="*/ 0 h 71966"/>
                      <a:gd name="connsiteX1" fmla="*/ 0 w 3748430"/>
                      <a:gd name="connsiteY1" fmla="*/ 71957 h 71966"/>
                      <a:gd name="connsiteX2" fmla="*/ 3062630 w 3748430"/>
                      <a:gd name="connsiteY2" fmla="*/ 71966 h 71966"/>
                      <a:gd name="connsiteX3" fmla="*/ 3748430 w 3748430"/>
                      <a:gd name="connsiteY3" fmla="*/ 71966 h 71966"/>
                      <a:gd name="connsiteX4" fmla="*/ 3735730 w 3748430"/>
                      <a:gd name="connsiteY4" fmla="*/ 4233 h 71966"/>
                      <a:gd name="connsiteX5" fmla="*/ 14630 w 3748430"/>
                      <a:gd name="connsiteY5" fmla="*/ 0 h 71966"/>
                      <a:gd name="connsiteX0" fmla="*/ 14630 w 3748430"/>
                      <a:gd name="connsiteY0" fmla="*/ 1407 h 73373"/>
                      <a:gd name="connsiteX1" fmla="*/ 0 w 3748430"/>
                      <a:gd name="connsiteY1" fmla="*/ 73364 h 73373"/>
                      <a:gd name="connsiteX2" fmla="*/ 3062630 w 3748430"/>
                      <a:gd name="connsiteY2" fmla="*/ 73373 h 73373"/>
                      <a:gd name="connsiteX3" fmla="*/ 3748430 w 3748430"/>
                      <a:gd name="connsiteY3" fmla="*/ 73373 h 73373"/>
                      <a:gd name="connsiteX4" fmla="*/ 3735730 w 3748430"/>
                      <a:gd name="connsiteY4" fmla="*/ 0 h 73373"/>
                      <a:gd name="connsiteX5" fmla="*/ 14630 w 3748430"/>
                      <a:gd name="connsiteY5" fmla="*/ 1407 h 73373"/>
                      <a:gd name="connsiteX0" fmla="*/ 14630 w 3748430"/>
                      <a:gd name="connsiteY0" fmla="*/ 1407 h 80275"/>
                      <a:gd name="connsiteX1" fmla="*/ 0 w 3748430"/>
                      <a:gd name="connsiteY1" fmla="*/ 80275 h 80275"/>
                      <a:gd name="connsiteX2" fmla="*/ 3062630 w 3748430"/>
                      <a:gd name="connsiteY2" fmla="*/ 73373 h 80275"/>
                      <a:gd name="connsiteX3" fmla="*/ 3748430 w 3748430"/>
                      <a:gd name="connsiteY3" fmla="*/ 73373 h 80275"/>
                      <a:gd name="connsiteX4" fmla="*/ 3735730 w 3748430"/>
                      <a:gd name="connsiteY4" fmla="*/ 0 h 80275"/>
                      <a:gd name="connsiteX5" fmla="*/ 14630 w 3748430"/>
                      <a:gd name="connsiteY5" fmla="*/ 1407 h 80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8430" h="80275">
                        <a:moveTo>
                          <a:pt x="14630" y="1407"/>
                        </a:moveTo>
                        <a:lnTo>
                          <a:pt x="0" y="80275"/>
                        </a:lnTo>
                        <a:lnTo>
                          <a:pt x="3062630" y="73373"/>
                        </a:lnTo>
                        <a:lnTo>
                          <a:pt x="3748430" y="73373"/>
                        </a:lnTo>
                        <a:lnTo>
                          <a:pt x="3735730" y="0"/>
                        </a:lnTo>
                        <a:lnTo>
                          <a:pt x="14630" y="1407"/>
                        </a:lnTo>
                        <a:close/>
                      </a:path>
                    </a:pathLst>
                  </a:custGeom>
                  <a:solidFill>
                    <a:srgbClr val="75757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Freeform: Shape 27">
                    <a:extLst>
                      <a:ext uri="{FF2B5EF4-FFF2-40B4-BE49-F238E27FC236}">
                        <a16:creationId xmlns:a16="http://schemas.microsoft.com/office/drawing/2014/main" id="{0E19CD1D-F0CC-6F0E-30AF-C777FBCB6E86}"/>
                      </a:ext>
                    </a:extLst>
                  </p:cNvPr>
                  <p:cNvSpPr/>
                  <p:nvPr/>
                </p:nvSpPr>
                <p:spPr>
                  <a:xfrm>
                    <a:off x="27821956" y="24323225"/>
                    <a:ext cx="164612" cy="264336"/>
                  </a:xfrm>
                  <a:custGeom>
                    <a:avLst/>
                    <a:gdLst>
                      <a:gd name="connsiteX0" fmla="*/ 0 w 3733800"/>
                      <a:gd name="connsiteY0" fmla="*/ 0 h 71966"/>
                      <a:gd name="connsiteX1" fmla="*/ 0 w 3733800"/>
                      <a:gd name="connsiteY1" fmla="*/ 59266 h 71966"/>
                      <a:gd name="connsiteX2" fmla="*/ 3048000 w 3733800"/>
                      <a:gd name="connsiteY2" fmla="*/ 71966 h 71966"/>
                      <a:gd name="connsiteX3" fmla="*/ 3733800 w 3733800"/>
                      <a:gd name="connsiteY3" fmla="*/ 71966 h 71966"/>
                      <a:gd name="connsiteX4" fmla="*/ 3721100 w 3733800"/>
                      <a:gd name="connsiteY4" fmla="*/ 4233 h 71966"/>
                      <a:gd name="connsiteX5" fmla="*/ 0 w 3733800"/>
                      <a:gd name="connsiteY5" fmla="*/ 0 h 71966"/>
                      <a:gd name="connsiteX0" fmla="*/ 14630 w 3748430"/>
                      <a:gd name="connsiteY0" fmla="*/ 0 h 71966"/>
                      <a:gd name="connsiteX1" fmla="*/ 0 w 3748430"/>
                      <a:gd name="connsiteY1" fmla="*/ 71957 h 71966"/>
                      <a:gd name="connsiteX2" fmla="*/ 3062630 w 3748430"/>
                      <a:gd name="connsiteY2" fmla="*/ 71966 h 71966"/>
                      <a:gd name="connsiteX3" fmla="*/ 3748430 w 3748430"/>
                      <a:gd name="connsiteY3" fmla="*/ 71966 h 71966"/>
                      <a:gd name="connsiteX4" fmla="*/ 3735730 w 3748430"/>
                      <a:gd name="connsiteY4" fmla="*/ 4233 h 71966"/>
                      <a:gd name="connsiteX5" fmla="*/ 14630 w 3748430"/>
                      <a:gd name="connsiteY5" fmla="*/ 0 h 71966"/>
                      <a:gd name="connsiteX0" fmla="*/ 14630 w 3748430"/>
                      <a:gd name="connsiteY0" fmla="*/ 1407 h 73373"/>
                      <a:gd name="connsiteX1" fmla="*/ 0 w 3748430"/>
                      <a:gd name="connsiteY1" fmla="*/ 73364 h 73373"/>
                      <a:gd name="connsiteX2" fmla="*/ 3062630 w 3748430"/>
                      <a:gd name="connsiteY2" fmla="*/ 73373 h 73373"/>
                      <a:gd name="connsiteX3" fmla="*/ 3748430 w 3748430"/>
                      <a:gd name="connsiteY3" fmla="*/ 73373 h 73373"/>
                      <a:gd name="connsiteX4" fmla="*/ 3735730 w 3748430"/>
                      <a:gd name="connsiteY4" fmla="*/ 0 h 73373"/>
                      <a:gd name="connsiteX5" fmla="*/ 14630 w 3748430"/>
                      <a:gd name="connsiteY5" fmla="*/ 1407 h 7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8430" h="73373">
                        <a:moveTo>
                          <a:pt x="14630" y="1407"/>
                        </a:moveTo>
                        <a:lnTo>
                          <a:pt x="0" y="73364"/>
                        </a:lnTo>
                        <a:lnTo>
                          <a:pt x="3062630" y="73373"/>
                        </a:lnTo>
                        <a:lnTo>
                          <a:pt x="3748430" y="73373"/>
                        </a:lnTo>
                        <a:lnTo>
                          <a:pt x="3735730" y="0"/>
                        </a:lnTo>
                        <a:lnTo>
                          <a:pt x="14630" y="1407"/>
                        </a:lnTo>
                        <a:close/>
                      </a:path>
                    </a:pathLst>
                  </a:custGeom>
                  <a:solidFill>
                    <a:srgbClr val="75757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Freeform: Shape 28">
                    <a:extLst>
                      <a:ext uri="{FF2B5EF4-FFF2-40B4-BE49-F238E27FC236}">
                        <a16:creationId xmlns:a16="http://schemas.microsoft.com/office/drawing/2014/main" id="{69262D5B-0D99-6AC5-2582-183EEF174781}"/>
                      </a:ext>
                    </a:extLst>
                  </p:cNvPr>
                  <p:cNvSpPr/>
                  <p:nvPr/>
                </p:nvSpPr>
                <p:spPr>
                  <a:xfrm>
                    <a:off x="24226972" y="24575969"/>
                    <a:ext cx="3075356" cy="835415"/>
                  </a:xfrm>
                  <a:custGeom>
                    <a:avLst/>
                    <a:gdLst>
                      <a:gd name="connsiteX0" fmla="*/ 0 w 3733800"/>
                      <a:gd name="connsiteY0" fmla="*/ 0 h 71966"/>
                      <a:gd name="connsiteX1" fmla="*/ 0 w 3733800"/>
                      <a:gd name="connsiteY1" fmla="*/ 59266 h 71966"/>
                      <a:gd name="connsiteX2" fmla="*/ 3048000 w 3733800"/>
                      <a:gd name="connsiteY2" fmla="*/ 71966 h 71966"/>
                      <a:gd name="connsiteX3" fmla="*/ 3733800 w 3733800"/>
                      <a:gd name="connsiteY3" fmla="*/ 71966 h 71966"/>
                      <a:gd name="connsiteX4" fmla="*/ 3721100 w 3733800"/>
                      <a:gd name="connsiteY4" fmla="*/ 4233 h 71966"/>
                      <a:gd name="connsiteX5" fmla="*/ 0 w 3733800"/>
                      <a:gd name="connsiteY5" fmla="*/ 0 h 71966"/>
                      <a:gd name="connsiteX0" fmla="*/ 14630 w 3748430"/>
                      <a:gd name="connsiteY0" fmla="*/ 0 h 71966"/>
                      <a:gd name="connsiteX1" fmla="*/ 0 w 3748430"/>
                      <a:gd name="connsiteY1" fmla="*/ 71957 h 71966"/>
                      <a:gd name="connsiteX2" fmla="*/ 3062630 w 3748430"/>
                      <a:gd name="connsiteY2" fmla="*/ 71966 h 71966"/>
                      <a:gd name="connsiteX3" fmla="*/ 3748430 w 3748430"/>
                      <a:gd name="connsiteY3" fmla="*/ 71966 h 71966"/>
                      <a:gd name="connsiteX4" fmla="*/ 3735730 w 3748430"/>
                      <a:gd name="connsiteY4" fmla="*/ 4233 h 71966"/>
                      <a:gd name="connsiteX5" fmla="*/ 14630 w 3748430"/>
                      <a:gd name="connsiteY5" fmla="*/ 0 h 71966"/>
                      <a:gd name="connsiteX0" fmla="*/ 14630 w 3748430"/>
                      <a:gd name="connsiteY0" fmla="*/ 1407 h 73373"/>
                      <a:gd name="connsiteX1" fmla="*/ 0 w 3748430"/>
                      <a:gd name="connsiteY1" fmla="*/ 73364 h 73373"/>
                      <a:gd name="connsiteX2" fmla="*/ 3062630 w 3748430"/>
                      <a:gd name="connsiteY2" fmla="*/ 73373 h 73373"/>
                      <a:gd name="connsiteX3" fmla="*/ 3748430 w 3748430"/>
                      <a:gd name="connsiteY3" fmla="*/ 73373 h 73373"/>
                      <a:gd name="connsiteX4" fmla="*/ 3735730 w 3748430"/>
                      <a:gd name="connsiteY4" fmla="*/ 0 h 73373"/>
                      <a:gd name="connsiteX5" fmla="*/ 14630 w 3748430"/>
                      <a:gd name="connsiteY5" fmla="*/ 1407 h 7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8430" h="73373">
                        <a:moveTo>
                          <a:pt x="14630" y="1407"/>
                        </a:moveTo>
                        <a:lnTo>
                          <a:pt x="0" y="73364"/>
                        </a:lnTo>
                        <a:lnTo>
                          <a:pt x="3062630" y="73373"/>
                        </a:lnTo>
                        <a:lnTo>
                          <a:pt x="3748430" y="73373"/>
                        </a:lnTo>
                        <a:lnTo>
                          <a:pt x="3735730" y="0"/>
                        </a:lnTo>
                        <a:lnTo>
                          <a:pt x="14630" y="1407"/>
                        </a:lnTo>
                        <a:close/>
                      </a:path>
                    </a:pathLst>
                  </a:custGeom>
                  <a:solidFill>
                    <a:schemeClr val="tx2">
                      <a:lumMod val="90000"/>
                      <a:lumOff val="10000"/>
                      <a:alpha val="36863"/>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30" name="Freeform: Shape 29">
                <a:extLst>
                  <a:ext uri="{FF2B5EF4-FFF2-40B4-BE49-F238E27FC236}">
                    <a16:creationId xmlns:a16="http://schemas.microsoft.com/office/drawing/2014/main" id="{56319983-E989-6EF4-9F52-2E20F1D87797}"/>
                  </a:ext>
                </a:extLst>
              </p:cNvPr>
              <p:cNvSpPr/>
              <p:nvPr/>
            </p:nvSpPr>
            <p:spPr>
              <a:xfrm>
                <a:off x="27761776" y="24542458"/>
                <a:ext cx="173568" cy="835415"/>
              </a:xfrm>
              <a:custGeom>
                <a:avLst/>
                <a:gdLst>
                  <a:gd name="connsiteX0" fmla="*/ 0 w 3733800"/>
                  <a:gd name="connsiteY0" fmla="*/ 0 h 71966"/>
                  <a:gd name="connsiteX1" fmla="*/ 0 w 3733800"/>
                  <a:gd name="connsiteY1" fmla="*/ 59266 h 71966"/>
                  <a:gd name="connsiteX2" fmla="*/ 3048000 w 3733800"/>
                  <a:gd name="connsiteY2" fmla="*/ 71966 h 71966"/>
                  <a:gd name="connsiteX3" fmla="*/ 3733800 w 3733800"/>
                  <a:gd name="connsiteY3" fmla="*/ 71966 h 71966"/>
                  <a:gd name="connsiteX4" fmla="*/ 3721100 w 3733800"/>
                  <a:gd name="connsiteY4" fmla="*/ 4233 h 71966"/>
                  <a:gd name="connsiteX5" fmla="*/ 0 w 3733800"/>
                  <a:gd name="connsiteY5" fmla="*/ 0 h 71966"/>
                  <a:gd name="connsiteX0" fmla="*/ 14630 w 3748430"/>
                  <a:gd name="connsiteY0" fmla="*/ 0 h 71966"/>
                  <a:gd name="connsiteX1" fmla="*/ 0 w 3748430"/>
                  <a:gd name="connsiteY1" fmla="*/ 71957 h 71966"/>
                  <a:gd name="connsiteX2" fmla="*/ 3062630 w 3748430"/>
                  <a:gd name="connsiteY2" fmla="*/ 71966 h 71966"/>
                  <a:gd name="connsiteX3" fmla="*/ 3748430 w 3748430"/>
                  <a:gd name="connsiteY3" fmla="*/ 71966 h 71966"/>
                  <a:gd name="connsiteX4" fmla="*/ 3735730 w 3748430"/>
                  <a:gd name="connsiteY4" fmla="*/ 4233 h 71966"/>
                  <a:gd name="connsiteX5" fmla="*/ 14630 w 3748430"/>
                  <a:gd name="connsiteY5" fmla="*/ 0 h 71966"/>
                  <a:gd name="connsiteX0" fmla="*/ 14630 w 3748430"/>
                  <a:gd name="connsiteY0" fmla="*/ 1407 h 73373"/>
                  <a:gd name="connsiteX1" fmla="*/ 0 w 3748430"/>
                  <a:gd name="connsiteY1" fmla="*/ 73364 h 73373"/>
                  <a:gd name="connsiteX2" fmla="*/ 3062630 w 3748430"/>
                  <a:gd name="connsiteY2" fmla="*/ 73373 h 73373"/>
                  <a:gd name="connsiteX3" fmla="*/ 3748430 w 3748430"/>
                  <a:gd name="connsiteY3" fmla="*/ 73373 h 73373"/>
                  <a:gd name="connsiteX4" fmla="*/ 3735730 w 3748430"/>
                  <a:gd name="connsiteY4" fmla="*/ 0 h 73373"/>
                  <a:gd name="connsiteX5" fmla="*/ 14630 w 3748430"/>
                  <a:gd name="connsiteY5" fmla="*/ 1407 h 7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8430" h="73373">
                    <a:moveTo>
                      <a:pt x="14630" y="1407"/>
                    </a:moveTo>
                    <a:lnTo>
                      <a:pt x="0" y="73364"/>
                    </a:lnTo>
                    <a:lnTo>
                      <a:pt x="3062630" y="73373"/>
                    </a:lnTo>
                    <a:lnTo>
                      <a:pt x="3748430" y="73373"/>
                    </a:lnTo>
                    <a:lnTo>
                      <a:pt x="3735730" y="0"/>
                    </a:lnTo>
                    <a:lnTo>
                      <a:pt x="14630" y="1407"/>
                    </a:lnTo>
                    <a:close/>
                  </a:path>
                </a:pathLst>
              </a:custGeom>
              <a:solidFill>
                <a:schemeClr val="tx2">
                  <a:lumMod val="90000"/>
                  <a:lumOff val="10000"/>
                  <a:alpha val="36863"/>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4" name="TextBox 33">
              <a:extLst>
                <a:ext uri="{FF2B5EF4-FFF2-40B4-BE49-F238E27FC236}">
                  <a16:creationId xmlns:a16="http://schemas.microsoft.com/office/drawing/2014/main" id="{049AF5AC-9786-D0D4-C8A0-4F9BDE7D7FED}"/>
                </a:ext>
              </a:extLst>
            </p:cNvPr>
            <p:cNvSpPr txBox="1"/>
            <p:nvPr/>
          </p:nvSpPr>
          <p:spPr>
            <a:xfrm>
              <a:off x="25737497" y="23068246"/>
              <a:ext cx="2074598" cy="339061"/>
            </a:xfrm>
            <a:prstGeom prst="rect">
              <a:avLst/>
            </a:prstGeom>
            <a:noFill/>
          </p:spPr>
          <p:txBody>
            <a:bodyPr wrap="square" rtlCol="0">
              <a:spAutoFit/>
            </a:bodyPr>
            <a:lstStyle/>
            <a:p>
              <a:r>
                <a:rPr lang="en-GB" sz="2000" dirty="0"/>
                <a:t>Pt Electrode</a:t>
              </a:r>
            </a:p>
          </p:txBody>
        </p:sp>
        <p:sp>
          <p:nvSpPr>
            <p:cNvPr id="35" name="TextBox 34">
              <a:extLst>
                <a:ext uri="{FF2B5EF4-FFF2-40B4-BE49-F238E27FC236}">
                  <a16:creationId xmlns:a16="http://schemas.microsoft.com/office/drawing/2014/main" id="{8E96EC2F-ACBC-FDD4-2C93-A33553384300}"/>
                </a:ext>
              </a:extLst>
            </p:cNvPr>
            <p:cNvSpPr txBox="1"/>
            <p:nvPr/>
          </p:nvSpPr>
          <p:spPr>
            <a:xfrm>
              <a:off x="27531444" y="23280494"/>
              <a:ext cx="1486499" cy="339061"/>
            </a:xfrm>
            <a:prstGeom prst="rect">
              <a:avLst/>
            </a:prstGeom>
            <a:noFill/>
          </p:spPr>
          <p:txBody>
            <a:bodyPr wrap="square" rtlCol="0">
              <a:spAutoFit/>
            </a:bodyPr>
            <a:lstStyle/>
            <a:p>
              <a:r>
                <a:rPr lang="en-GB" sz="2000" dirty="0"/>
                <a:t>LiNbO</a:t>
              </a:r>
              <a:r>
                <a:rPr lang="en-GB" sz="2000" baseline="-25000" dirty="0"/>
                <a:t>3</a:t>
              </a:r>
              <a:endParaRPr lang="en-GB" sz="2000" dirty="0"/>
            </a:p>
          </p:txBody>
        </p:sp>
        <p:sp>
          <p:nvSpPr>
            <p:cNvPr id="36" name="TextBox 35">
              <a:extLst>
                <a:ext uri="{FF2B5EF4-FFF2-40B4-BE49-F238E27FC236}">
                  <a16:creationId xmlns:a16="http://schemas.microsoft.com/office/drawing/2014/main" id="{F6FA93E3-CD29-6FA0-E77B-7DFDDFC7FEA1}"/>
                </a:ext>
              </a:extLst>
            </p:cNvPr>
            <p:cNvSpPr txBox="1"/>
            <p:nvPr/>
          </p:nvSpPr>
          <p:spPr>
            <a:xfrm>
              <a:off x="27820240" y="23680520"/>
              <a:ext cx="1498988" cy="339061"/>
            </a:xfrm>
            <a:prstGeom prst="rect">
              <a:avLst/>
            </a:prstGeom>
            <a:noFill/>
          </p:spPr>
          <p:txBody>
            <a:bodyPr wrap="square" rtlCol="0">
              <a:spAutoFit/>
            </a:bodyPr>
            <a:lstStyle/>
            <a:p>
              <a:r>
                <a:rPr lang="en-GB" sz="2000" dirty="0"/>
                <a:t>Au Electrode</a:t>
              </a:r>
            </a:p>
          </p:txBody>
        </p:sp>
        <p:sp>
          <p:nvSpPr>
            <p:cNvPr id="38" name="TextBox 37">
              <a:extLst>
                <a:ext uri="{FF2B5EF4-FFF2-40B4-BE49-F238E27FC236}">
                  <a16:creationId xmlns:a16="http://schemas.microsoft.com/office/drawing/2014/main" id="{09F67C22-D43F-45C8-2958-FDEE92A2DA18}"/>
                </a:ext>
              </a:extLst>
            </p:cNvPr>
            <p:cNvSpPr txBox="1"/>
            <p:nvPr/>
          </p:nvSpPr>
          <p:spPr>
            <a:xfrm>
              <a:off x="23165752" y="24387687"/>
              <a:ext cx="1486499" cy="339061"/>
            </a:xfrm>
            <a:prstGeom prst="rect">
              <a:avLst/>
            </a:prstGeom>
            <a:noFill/>
          </p:spPr>
          <p:txBody>
            <a:bodyPr wrap="square" rtlCol="0">
              <a:spAutoFit/>
            </a:bodyPr>
            <a:lstStyle/>
            <a:p>
              <a:r>
                <a:rPr lang="en-GB" sz="2000" dirty="0"/>
                <a:t>SiO</a:t>
              </a:r>
              <a:r>
                <a:rPr lang="en-GB" sz="2000" baseline="-25000" dirty="0"/>
                <a:t>2</a:t>
              </a:r>
            </a:p>
          </p:txBody>
        </p:sp>
        <p:sp>
          <p:nvSpPr>
            <p:cNvPr id="39" name="TextBox 38">
              <a:extLst>
                <a:ext uri="{FF2B5EF4-FFF2-40B4-BE49-F238E27FC236}">
                  <a16:creationId xmlns:a16="http://schemas.microsoft.com/office/drawing/2014/main" id="{B25F08C7-E710-555C-D99E-5228ADF5F7FB}"/>
                </a:ext>
              </a:extLst>
            </p:cNvPr>
            <p:cNvSpPr txBox="1"/>
            <p:nvPr/>
          </p:nvSpPr>
          <p:spPr>
            <a:xfrm>
              <a:off x="23236998" y="25604053"/>
              <a:ext cx="1486499" cy="339061"/>
            </a:xfrm>
            <a:prstGeom prst="rect">
              <a:avLst/>
            </a:prstGeom>
            <a:noFill/>
          </p:spPr>
          <p:txBody>
            <a:bodyPr wrap="square" rtlCol="0">
              <a:spAutoFit/>
            </a:bodyPr>
            <a:lstStyle/>
            <a:p>
              <a:r>
                <a:rPr lang="en-GB" sz="2000" dirty="0"/>
                <a:t>Bulk LiNbO</a:t>
              </a:r>
              <a:r>
                <a:rPr lang="en-GB" sz="2000" baseline="-25000" dirty="0"/>
                <a:t>3</a:t>
              </a:r>
              <a:endParaRPr lang="en-GB" sz="2000" dirty="0"/>
            </a:p>
          </p:txBody>
        </p:sp>
        <p:cxnSp>
          <p:nvCxnSpPr>
            <p:cNvPr id="41" name="Straight Arrow Connector 40">
              <a:extLst>
                <a:ext uri="{FF2B5EF4-FFF2-40B4-BE49-F238E27FC236}">
                  <a16:creationId xmlns:a16="http://schemas.microsoft.com/office/drawing/2014/main" id="{0C3F00A3-4C05-1666-E3C9-2DF862D7E1B2}"/>
                </a:ext>
              </a:extLst>
            </p:cNvPr>
            <p:cNvCxnSpPr/>
            <p:nvPr/>
          </p:nvCxnSpPr>
          <p:spPr>
            <a:xfrm flipH="1" flipV="1">
              <a:off x="24698425" y="23068246"/>
              <a:ext cx="1039072" cy="16927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2" name="Straight Arrow Connector 41">
              <a:extLst>
                <a:ext uri="{FF2B5EF4-FFF2-40B4-BE49-F238E27FC236}">
                  <a16:creationId xmlns:a16="http://schemas.microsoft.com/office/drawing/2014/main" id="{774D3526-4152-1DBE-964E-E25FE1B652CF}"/>
                </a:ext>
              </a:extLst>
            </p:cNvPr>
            <p:cNvCxnSpPr>
              <a:cxnSpLocks/>
              <a:stCxn id="35" idx="1"/>
            </p:cNvCxnSpPr>
            <p:nvPr/>
          </p:nvCxnSpPr>
          <p:spPr>
            <a:xfrm flipH="1">
              <a:off x="26547907" y="23450024"/>
              <a:ext cx="983538" cy="69344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4" name="Straight Arrow Connector 43">
              <a:extLst>
                <a:ext uri="{FF2B5EF4-FFF2-40B4-BE49-F238E27FC236}">
                  <a16:creationId xmlns:a16="http://schemas.microsoft.com/office/drawing/2014/main" id="{7C0E6E53-5F73-92F3-0300-1B740BC2E41B}"/>
                </a:ext>
              </a:extLst>
            </p:cNvPr>
            <p:cNvCxnSpPr>
              <a:cxnSpLocks/>
              <a:stCxn id="36" idx="1"/>
            </p:cNvCxnSpPr>
            <p:nvPr/>
          </p:nvCxnSpPr>
          <p:spPr>
            <a:xfrm flipH="1">
              <a:off x="26749210" y="23850050"/>
              <a:ext cx="1071030" cy="36579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8" name="Straight Arrow Connector 47">
              <a:extLst>
                <a:ext uri="{FF2B5EF4-FFF2-40B4-BE49-F238E27FC236}">
                  <a16:creationId xmlns:a16="http://schemas.microsoft.com/office/drawing/2014/main" id="{36B14B66-D341-78AA-4F6C-8F02DFE21055}"/>
                </a:ext>
              </a:extLst>
            </p:cNvPr>
            <p:cNvCxnSpPr>
              <a:cxnSpLocks/>
            </p:cNvCxnSpPr>
            <p:nvPr/>
          </p:nvCxnSpPr>
          <p:spPr>
            <a:xfrm flipV="1">
              <a:off x="23809084" y="24356585"/>
              <a:ext cx="741287" cy="23013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52" name="Straight Arrow Connector 51">
              <a:extLst>
                <a:ext uri="{FF2B5EF4-FFF2-40B4-BE49-F238E27FC236}">
                  <a16:creationId xmlns:a16="http://schemas.microsoft.com/office/drawing/2014/main" id="{601EFFA9-0C89-51FE-0B7E-6D20CB50936E}"/>
                </a:ext>
              </a:extLst>
            </p:cNvPr>
            <p:cNvCxnSpPr>
              <a:cxnSpLocks/>
            </p:cNvCxnSpPr>
            <p:nvPr/>
          </p:nvCxnSpPr>
          <p:spPr>
            <a:xfrm flipV="1">
              <a:off x="23755306" y="25090375"/>
              <a:ext cx="497643" cy="47470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57" name="TextBox 56">
              <a:extLst>
                <a:ext uri="{FF2B5EF4-FFF2-40B4-BE49-F238E27FC236}">
                  <a16:creationId xmlns:a16="http://schemas.microsoft.com/office/drawing/2014/main" id="{81F070B3-00BD-8575-6446-C1BA5E6CCA38}"/>
                </a:ext>
              </a:extLst>
            </p:cNvPr>
            <p:cNvSpPr txBox="1"/>
            <p:nvPr/>
          </p:nvSpPr>
          <p:spPr>
            <a:xfrm>
              <a:off x="23052225" y="23341236"/>
              <a:ext cx="1151124" cy="782448"/>
            </a:xfrm>
            <a:prstGeom prst="rect">
              <a:avLst/>
            </a:prstGeom>
            <a:noFill/>
          </p:spPr>
          <p:txBody>
            <a:bodyPr wrap="square" rtlCol="0">
              <a:spAutoFit/>
            </a:bodyPr>
            <a:lstStyle/>
            <a:p>
              <a:r>
                <a:rPr lang="en-GB" dirty="0"/>
                <a:t>Conducting Domain Walls</a:t>
              </a:r>
            </a:p>
          </p:txBody>
        </p:sp>
        <p:cxnSp>
          <p:nvCxnSpPr>
            <p:cNvPr id="59" name="Straight Arrow Connector 58">
              <a:extLst>
                <a:ext uri="{FF2B5EF4-FFF2-40B4-BE49-F238E27FC236}">
                  <a16:creationId xmlns:a16="http://schemas.microsoft.com/office/drawing/2014/main" id="{695AD289-22AD-225E-90AD-217211AFB6DC}"/>
                </a:ext>
              </a:extLst>
            </p:cNvPr>
            <p:cNvCxnSpPr/>
            <p:nvPr/>
          </p:nvCxnSpPr>
          <p:spPr>
            <a:xfrm>
              <a:off x="23748205" y="23946855"/>
              <a:ext cx="606041" cy="19217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415263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16" grpId="0">
        <p:bldAsOne/>
      </p:bldGraphic>
    </p:bldLst>
  </p:timing>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A77BF54A407744ABCD3DEFDA6094583" ma:contentTypeVersion="12" ma:contentTypeDescription="Create a new document." ma:contentTypeScope="" ma:versionID="8be5c9b741f83b45340b67cb64bd6fc3">
  <xsd:schema xmlns:xsd="http://www.w3.org/2001/XMLSchema" xmlns:xs="http://www.w3.org/2001/XMLSchema" xmlns:p="http://schemas.microsoft.com/office/2006/metadata/properties" xmlns:ns3="a126b575-74f7-4bfd-a697-fc19c196eb83" xmlns:ns4="0b965c90-39dc-4fbb-a9bf-ccc7f31e07d6" targetNamespace="http://schemas.microsoft.com/office/2006/metadata/properties" ma:root="true" ma:fieldsID="af44f3ebb2373b9f8b00cf49a5c9a8f1" ns3:_="" ns4:_="">
    <xsd:import namespace="a126b575-74f7-4bfd-a697-fc19c196eb83"/>
    <xsd:import namespace="0b965c90-39dc-4fbb-a9bf-ccc7f31e07d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LengthInSecond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26b575-74f7-4bfd-a697-fc19c196eb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_activity" ma:index="17" nillable="true" ma:displayName="_activity" ma:hidden="true" ma:internalName="_activity">
      <xsd:simpleType>
        <xsd:restriction base="dms:Note"/>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b965c90-39dc-4fbb-a9bf-ccc7f31e07d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a126b575-74f7-4bfd-a697-fc19c196eb83" xsi:nil="true"/>
  </documentManagement>
</p:properties>
</file>

<file path=customXml/itemProps1.xml><?xml version="1.0" encoding="utf-8"?>
<ds:datastoreItem xmlns:ds="http://schemas.openxmlformats.org/officeDocument/2006/customXml" ds:itemID="{DB5F0BB5-9BEB-4834-A3AC-DE811E42D359}">
  <ds:schemaRefs>
    <ds:schemaRef ds:uri="http://schemas.microsoft.com/sharepoint/v3/contenttype/forms"/>
  </ds:schemaRefs>
</ds:datastoreItem>
</file>

<file path=customXml/itemProps2.xml><?xml version="1.0" encoding="utf-8"?>
<ds:datastoreItem xmlns:ds="http://schemas.openxmlformats.org/officeDocument/2006/customXml" ds:itemID="{0CB6160D-31A8-45CC-B864-98CB572AC3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26b575-74f7-4bfd-a697-fc19c196eb83"/>
    <ds:schemaRef ds:uri="0b965c90-39dc-4fbb-a9bf-ccc7f31e07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C19B5A9-5E4E-4FA1-BE82-A171A5F4E224}">
  <ds:schemaRefs>
    <ds:schemaRef ds:uri="http://www.w3.org/XML/1998/namespace"/>
    <ds:schemaRef ds:uri="http://purl.org/dc/terms/"/>
    <ds:schemaRef ds:uri="a126b575-74f7-4bfd-a697-fc19c196eb83"/>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0b965c90-39dc-4fbb-a9bf-ccc7f31e07d6"/>
    <ds:schemaRef ds:uri="http://schemas.microsoft.com/office/2006/metadata/properties"/>
    <ds:schemaRef ds:uri="http://purl.org/dc/dcmitype/"/>
  </ds:schemaRefs>
</ds:datastoreItem>
</file>

<file path=docMetadata/LabelInfo.xml><?xml version="1.0" encoding="utf-8"?>
<clbl:labelList xmlns:clbl="http://schemas.microsoft.com/office/2020/mipLabelMetadata">
  <clbl:label id="{eaab77ea-b4a5-49e3-a1e8-d6dd23a1f286}" enabled="0" method="" siteId="{eaab77ea-b4a5-49e3-a1e8-d6dd23a1f286}" removed="1"/>
</clbl:labelList>
</file>

<file path=docProps/app.xml><?xml version="1.0" encoding="utf-8"?>
<Properties xmlns="http://schemas.openxmlformats.org/officeDocument/2006/extended-properties" xmlns:vt="http://schemas.openxmlformats.org/officeDocument/2006/docPropsVTypes">
  <Template>Office Theme</Template>
  <TotalTime>3247</TotalTime>
  <Words>642</Words>
  <Application>Microsoft Office PowerPoint</Application>
  <PresentationFormat>Custom</PresentationFormat>
  <Paragraphs>56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Helvetica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 Ward</dc:creator>
  <cp:lastModifiedBy>Ciara Ward</cp:lastModifiedBy>
  <cp:revision>6</cp:revision>
  <dcterms:created xsi:type="dcterms:W3CDTF">2024-07-23T08:33:23Z</dcterms:created>
  <dcterms:modified xsi:type="dcterms:W3CDTF">2024-07-26T11:38:28Z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0x010100FA77BF54A407744ABCD3DEFDA6094583</vt:lpwstr>
  </property>
</Properties>
</file>