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9" r:id="rId5"/>
    <p:sldId id="265" r:id="rId6"/>
    <p:sldId id="277" r:id="rId7"/>
    <p:sldId id="268" r:id="rId8"/>
    <p:sldId id="266" r:id="rId9"/>
    <p:sldId id="276" r:id="rId10"/>
    <p:sldId id="272" r:id="rId11"/>
    <p:sldId id="275" r:id="rId12"/>
    <p:sldId id="274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C50"/>
    <a:srgbClr val="664F93"/>
    <a:srgbClr val="3684A0"/>
    <a:srgbClr val="7F7F7F"/>
    <a:srgbClr val="E64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7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E1515-8132-4E7B-B415-17F1BDCD1708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34207-B672-4220-AC05-E094562F6372}">
      <dgm:prSet/>
      <dgm:spPr>
        <a:solidFill>
          <a:srgbClr val="664F93"/>
        </a:solidFill>
        <a:ln>
          <a:solidFill>
            <a:srgbClr val="664F93"/>
          </a:solidFill>
        </a:ln>
      </dgm:spPr>
      <dgm:t>
        <a:bodyPr/>
        <a:lstStyle/>
        <a:p>
          <a:r>
            <a:rPr lang="en-US" dirty="0"/>
            <a:t>Source Detection</a:t>
          </a:r>
        </a:p>
      </dgm:t>
    </dgm:pt>
    <dgm:pt modelId="{93DD6FDB-1044-4AA4-8306-B208D0027BB8}" type="parTrans" cxnId="{3C10571D-EBD9-46FF-8F73-54BFEACE3F4B}">
      <dgm:prSet/>
      <dgm:spPr/>
      <dgm:t>
        <a:bodyPr/>
        <a:lstStyle/>
        <a:p>
          <a:endParaRPr lang="en-US"/>
        </a:p>
      </dgm:t>
    </dgm:pt>
    <dgm:pt modelId="{03FAADF2-5719-43B2-BB17-2DE6387C1853}" type="sibTrans" cxnId="{3C10571D-EBD9-46FF-8F73-54BFEACE3F4B}">
      <dgm:prSet/>
      <dgm:spPr/>
      <dgm:t>
        <a:bodyPr/>
        <a:lstStyle/>
        <a:p>
          <a:endParaRPr lang="en-US"/>
        </a:p>
      </dgm:t>
    </dgm:pt>
    <dgm:pt modelId="{D4EFB004-E137-4297-B0D6-B12DAAF5BEE3}">
      <dgm:prSet/>
      <dgm:spPr>
        <a:solidFill>
          <a:srgbClr val="664F93"/>
        </a:solidFill>
        <a:ln>
          <a:solidFill>
            <a:srgbClr val="664F93"/>
          </a:solidFill>
        </a:ln>
      </dgm:spPr>
      <dgm:t>
        <a:bodyPr/>
        <a:lstStyle/>
        <a:p>
          <a:r>
            <a:rPr lang="en-US" dirty="0"/>
            <a:t>Parametric</a:t>
          </a:r>
        </a:p>
      </dgm:t>
    </dgm:pt>
    <dgm:pt modelId="{9DE2D800-B349-4E35-86B7-320F91401A9F}" type="parTrans" cxnId="{18D82BBD-619C-4488-9676-A69BC4317E5D}">
      <dgm:prSet/>
      <dgm:spPr>
        <a:solidFill>
          <a:srgbClr val="664F93"/>
        </a:solidFill>
        <a:ln>
          <a:solidFill>
            <a:srgbClr val="664F93"/>
          </a:solidFill>
        </a:ln>
      </dgm:spPr>
      <dgm:t>
        <a:bodyPr/>
        <a:lstStyle/>
        <a:p>
          <a:endParaRPr lang="en-US"/>
        </a:p>
      </dgm:t>
    </dgm:pt>
    <dgm:pt modelId="{5D4B6A98-49CD-4F35-9E5E-51DD75E09606}" type="sibTrans" cxnId="{18D82BBD-619C-4488-9676-A69BC4317E5D}">
      <dgm:prSet/>
      <dgm:spPr/>
      <dgm:t>
        <a:bodyPr/>
        <a:lstStyle/>
        <a:p>
          <a:endParaRPr lang="en-US"/>
        </a:p>
      </dgm:t>
    </dgm:pt>
    <dgm:pt modelId="{728E6A50-AADC-4160-8394-D32DA5EC1C2C}">
      <dgm:prSet/>
      <dgm:spPr>
        <a:solidFill>
          <a:srgbClr val="664F93"/>
        </a:solidFill>
        <a:ln>
          <a:solidFill>
            <a:srgbClr val="664F93"/>
          </a:solidFill>
        </a:ln>
      </dgm:spPr>
      <dgm:t>
        <a:bodyPr/>
        <a:lstStyle/>
        <a:p>
          <a:r>
            <a:rPr lang="en-US" dirty="0"/>
            <a:t>Non-parametric</a:t>
          </a:r>
        </a:p>
      </dgm:t>
    </dgm:pt>
    <dgm:pt modelId="{769031DC-E7EC-4665-8C23-5CF1E4E03189}" type="parTrans" cxnId="{F36D58F5-BB42-4F26-8470-70C9F1BAD986}">
      <dgm:prSet/>
      <dgm:spPr>
        <a:solidFill>
          <a:srgbClr val="664F93"/>
        </a:solidFill>
        <a:ln>
          <a:solidFill>
            <a:srgbClr val="664F93"/>
          </a:solidFill>
        </a:ln>
      </dgm:spPr>
      <dgm:t>
        <a:bodyPr/>
        <a:lstStyle/>
        <a:p>
          <a:endParaRPr lang="en-US"/>
        </a:p>
      </dgm:t>
    </dgm:pt>
    <dgm:pt modelId="{6DD4C354-1354-421E-9315-52DFB43990B7}" type="sibTrans" cxnId="{F36D58F5-BB42-4F26-8470-70C9F1BAD986}">
      <dgm:prSet/>
      <dgm:spPr/>
      <dgm:t>
        <a:bodyPr/>
        <a:lstStyle/>
        <a:p>
          <a:endParaRPr lang="en-US"/>
        </a:p>
      </dgm:t>
    </dgm:pt>
    <dgm:pt modelId="{9D75EE6F-7EC4-4518-AA2E-287F4DD68B0E}">
      <dgm:prSet/>
      <dgm:spPr>
        <a:solidFill>
          <a:srgbClr val="664F93"/>
        </a:solidFill>
        <a:ln>
          <a:solidFill>
            <a:srgbClr val="664F93"/>
          </a:solidFill>
        </a:ln>
      </dgm:spPr>
      <dgm:t>
        <a:bodyPr/>
        <a:lstStyle/>
        <a:p>
          <a:r>
            <a:rPr lang="en-US"/>
            <a:t>Clustering algorithms</a:t>
          </a:r>
        </a:p>
      </dgm:t>
    </dgm:pt>
    <dgm:pt modelId="{84812E9F-4355-4E2E-8CC6-0008A7048A2E}" type="parTrans" cxnId="{30D03030-54D8-47E6-9F15-4E1A8CF13F38}">
      <dgm:prSet/>
      <dgm:spPr>
        <a:solidFill>
          <a:srgbClr val="664F93"/>
        </a:solidFill>
        <a:ln>
          <a:solidFill>
            <a:srgbClr val="664F93"/>
          </a:solidFill>
        </a:ln>
      </dgm:spPr>
      <dgm:t>
        <a:bodyPr/>
        <a:lstStyle/>
        <a:p>
          <a:endParaRPr lang="en-US"/>
        </a:p>
      </dgm:t>
    </dgm:pt>
    <dgm:pt modelId="{5C2FF830-7F4B-4BC7-ACA3-06D957DAC5C6}" type="sibTrans" cxnId="{30D03030-54D8-47E6-9F15-4E1A8CF13F38}">
      <dgm:prSet/>
      <dgm:spPr/>
      <dgm:t>
        <a:bodyPr/>
        <a:lstStyle/>
        <a:p>
          <a:endParaRPr lang="en-US"/>
        </a:p>
      </dgm:t>
    </dgm:pt>
    <dgm:pt modelId="{6BEE8444-2BE2-4620-837D-3CE07E2D49E7}">
      <dgm:prSet/>
      <dgm:spPr>
        <a:solidFill>
          <a:srgbClr val="664F93"/>
        </a:solidFill>
        <a:ln>
          <a:solidFill>
            <a:srgbClr val="664F93"/>
          </a:solidFill>
        </a:ln>
      </dgm:spPr>
      <dgm:t>
        <a:bodyPr/>
        <a:lstStyle/>
        <a:p>
          <a:r>
            <a:rPr lang="en-US" dirty="0"/>
            <a:t>DBSCAN</a:t>
          </a:r>
        </a:p>
      </dgm:t>
    </dgm:pt>
    <dgm:pt modelId="{D4211D44-8495-4725-9FC1-981C6CB2B0E7}" type="parTrans" cxnId="{9B38BDBF-D60F-4092-982C-00CF03548A2D}">
      <dgm:prSet/>
      <dgm:spPr>
        <a:solidFill>
          <a:srgbClr val="664F93"/>
        </a:solidFill>
        <a:ln>
          <a:solidFill>
            <a:srgbClr val="664F93"/>
          </a:solidFill>
        </a:ln>
      </dgm:spPr>
      <dgm:t>
        <a:bodyPr/>
        <a:lstStyle/>
        <a:p>
          <a:endParaRPr lang="en-US"/>
        </a:p>
      </dgm:t>
    </dgm:pt>
    <dgm:pt modelId="{5B34CB56-CBF7-41E6-9C6E-463403C40082}" type="sibTrans" cxnId="{9B38BDBF-D60F-4092-982C-00CF03548A2D}">
      <dgm:prSet/>
      <dgm:spPr/>
      <dgm:t>
        <a:bodyPr/>
        <a:lstStyle/>
        <a:p>
          <a:endParaRPr lang="en-US"/>
        </a:p>
      </dgm:t>
    </dgm:pt>
    <dgm:pt modelId="{280538D8-AB9D-46A7-8E3A-FE14F932798D}">
      <dgm:prSet/>
      <dgm:spPr>
        <a:solidFill>
          <a:srgbClr val="664F93"/>
        </a:solidFill>
        <a:ln>
          <a:solidFill>
            <a:srgbClr val="664F93"/>
          </a:solidFill>
        </a:ln>
      </dgm:spPr>
      <dgm:t>
        <a:bodyPr/>
        <a:lstStyle/>
        <a:p>
          <a:r>
            <a:rPr lang="en-US" dirty="0"/>
            <a:t>MST</a:t>
          </a:r>
        </a:p>
      </dgm:t>
    </dgm:pt>
    <dgm:pt modelId="{7CA3339E-EF8A-4363-81EF-B601C5F030A5}" type="parTrans" cxnId="{EAFAD145-C6DC-4B6B-AFC3-303FF1677821}">
      <dgm:prSet/>
      <dgm:spPr>
        <a:solidFill>
          <a:srgbClr val="664F93"/>
        </a:solidFill>
        <a:ln>
          <a:solidFill>
            <a:srgbClr val="664F93"/>
          </a:solidFill>
        </a:ln>
      </dgm:spPr>
      <dgm:t>
        <a:bodyPr/>
        <a:lstStyle/>
        <a:p>
          <a:endParaRPr lang="en-US"/>
        </a:p>
      </dgm:t>
    </dgm:pt>
    <dgm:pt modelId="{9237FE98-B442-49A1-B5F4-90600D9D6410}" type="sibTrans" cxnId="{EAFAD145-C6DC-4B6B-AFC3-303FF1677821}">
      <dgm:prSet/>
      <dgm:spPr/>
      <dgm:t>
        <a:bodyPr/>
        <a:lstStyle/>
        <a:p>
          <a:endParaRPr lang="en-US"/>
        </a:p>
      </dgm:t>
    </dgm:pt>
    <dgm:pt modelId="{F76863FE-F248-4508-A994-322D3F76B34F}">
      <dgm:prSet/>
      <dgm:spPr>
        <a:solidFill>
          <a:srgbClr val="664F93"/>
        </a:solidFill>
        <a:ln>
          <a:solidFill>
            <a:srgbClr val="664F93"/>
          </a:solidFill>
        </a:ln>
      </dgm:spPr>
      <dgm:t>
        <a:bodyPr/>
        <a:lstStyle/>
        <a:p>
          <a:r>
            <a:rPr lang="en-US" dirty="0"/>
            <a:t>Maximum Likelihood</a:t>
          </a:r>
        </a:p>
      </dgm:t>
    </dgm:pt>
    <dgm:pt modelId="{B857DBD6-6916-4BD1-B122-3AFE8E3A6E3A}" type="parTrans" cxnId="{52C19645-DD3E-4C90-B79B-11130D460BD9}">
      <dgm:prSet/>
      <dgm:spPr>
        <a:solidFill>
          <a:srgbClr val="664F93"/>
        </a:solidFill>
        <a:ln>
          <a:solidFill>
            <a:srgbClr val="664F93"/>
          </a:solidFill>
        </a:ln>
      </dgm:spPr>
      <dgm:t>
        <a:bodyPr/>
        <a:lstStyle/>
        <a:p>
          <a:endParaRPr lang="en-US"/>
        </a:p>
      </dgm:t>
    </dgm:pt>
    <dgm:pt modelId="{72065D4C-860F-4C56-8E4B-3BCF493402D0}" type="sibTrans" cxnId="{52C19645-DD3E-4C90-B79B-11130D460BD9}">
      <dgm:prSet/>
      <dgm:spPr/>
      <dgm:t>
        <a:bodyPr/>
        <a:lstStyle/>
        <a:p>
          <a:endParaRPr lang="en-US"/>
        </a:p>
      </dgm:t>
    </dgm:pt>
    <dgm:pt modelId="{07258D14-4B38-46D1-AA24-A0FF7628C71C}" type="pres">
      <dgm:prSet presAssocID="{29EE1515-8132-4E7B-B415-17F1BDCD1708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CBAF58A2-55C5-4C49-A9BE-498B9C3A0B7D}" type="pres">
      <dgm:prSet presAssocID="{29EE1515-8132-4E7B-B415-17F1BDCD1708}" presName="hierFlow" presStyleCnt="0"/>
      <dgm:spPr/>
    </dgm:pt>
    <dgm:pt modelId="{7A975EA5-D021-4F7C-AFC9-BFF4B93BA5D0}" type="pres">
      <dgm:prSet presAssocID="{29EE1515-8132-4E7B-B415-17F1BDCD170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B023946-FD8C-4D44-B821-1E0240EF8B36}" type="pres">
      <dgm:prSet presAssocID="{AE934207-B672-4220-AC05-E094562F6372}" presName="Name14" presStyleCnt="0"/>
      <dgm:spPr/>
    </dgm:pt>
    <dgm:pt modelId="{4A58C3E2-57CA-4F87-9DB5-7C0E9708A608}" type="pres">
      <dgm:prSet presAssocID="{AE934207-B672-4220-AC05-E094562F6372}" presName="level1Shape" presStyleLbl="node0" presStyleIdx="0" presStyleCnt="1">
        <dgm:presLayoutVars>
          <dgm:chPref val="3"/>
        </dgm:presLayoutVars>
      </dgm:prSet>
      <dgm:spPr/>
    </dgm:pt>
    <dgm:pt modelId="{DD5816B9-2A3C-4A0B-821F-CC310A94C976}" type="pres">
      <dgm:prSet presAssocID="{AE934207-B672-4220-AC05-E094562F6372}" presName="hierChild2" presStyleCnt="0"/>
      <dgm:spPr/>
    </dgm:pt>
    <dgm:pt modelId="{D697F67A-EB12-4BD9-9328-2321F8FB7389}" type="pres">
      <dgm:prSet presAssocID="{9DE2D800-B349-4E35-86B7-320F91401A9F}" presName="Name19" presStyleLbl="parChTrans1D2" presStyleIdx="0" presStyleCnt="2"/>
      <dgm:spPr/>
    </dgm:pt>
    <dgm:pt modelId="{32AEE70D-C5A8-4293-BE97-BD4D7C802961}" type="pres">
      <dgm:prSet presAssocID="{D4EFB004-E137-4297-B0D6-B12DAAF5BEE3}" presName="Name21" presStyleCnt="0"/>
      <dgm:spPr/>
    </dgm:pt>
    <dgm:pt modelId="{9C3BA63F-335B-46EF-8BE6-79327CD61C3A}" type="pres">
      <dgm:prSet presAssocID="{D4EFB004-E137-4297-B0D6-B12DAAF5BEE3}" presName="level2Shape" presStyleLbl="node2" presStyleIdx="0" presStyleCnt="2"/>
      <dgm:spPr/>
    </dgm:pt>
    <dgm:pt modelId="{B6C2E8C6-B42A-451D-A11D-01C187621A20}" type="pres">
      <dgm:prSet presAssocID="{D4EFB004-E137-4297-B0D6-B12DAAF5BEE3}" presName="hierChild3" presStyleCnt="0"/>
      <dgm:spPr/>
    </dgm:pt>
    <dgm:pt modelId="{7BD9077B-8603-4FBF-A98C-12D206A2E8E2}" type="pres">
      <dgm:prSet presAssocID="{B857DBD6-6916-4BD1-B122-3AFE8E3A6E3A}" presName="Name19" presStyleLbl="parChTrans1D3" presStyleIdx="0" presStyleCnt="2"/>
      <dgm:spPr/>
    </dgm:pt>
    <dgm:pt modelId="{9FC3AA12-4D92-4D1E-B193-991CEFD22CE8}" type="pres">
      <dgm:prSet presAssocID="{F76863FE-F248-4508-A994-322D3F76B34F}" presName="Name21" presStyleCnt="0"/>
      <dgm:spPr/>
    </dgm:pt>
    <dgm:pt modelId="{C205A5F3-8319-4A30-BB73-DBF47EFAABF3}" type="pres">
      <dgm:prSet presAssocID="{F76863FE-F248-4508-A994-322D3F76B34F}" presName="level2Shape" presStyleLbl="node3" presStyleIdx="0" presStyleCnt="2"/>
      <dgm:spPr/>
    </dgm:pt>
    <dgm:pt modelId="{2B0E1F2D-D535-4800-929B-9814F4699618}" type="pres">
      <dgm:prSet presAssocID="{F76863FE-F248-4508-A994-322D3F76B34F}" presName="hierChild3" presStyleCnt="0"/>
      <dgm:spPr/>
    </dgm:pt>
    <dgm:pt modelId="{5E598C07-4EAA-4C89-A9DC-DB7BC02AE221}" type="pres">
      <dgm:prSet presAssocID="{769031DC-E7EC-4665-8C23-5CF1E4E03189}" presName="Name19" presStyleLbl="parChTrans1D2" presStyleIdx="1" presStyleCnt="2"/>
      <dgm:spPr/>
    </dgm:pt>
    <dgm:pt modelId="{C4A2C90C-8A39-4B1A-B4F7-B62CB2EC8481}" type="pres">
      <dgm:prSet presAssocID="{728E6A50-AADC-4160-8394-D32DA5EC1C2C}" presName="Name21" presStyleCnt="0"/>
      <dgm:spPr/>
    </dgm:pt>
    <dgm:pt modelId="{02138CFB-1779-475F-9D6D-9E203B10294B}" type="pres">
      <dgm:prSet presAssocID="{728E6A50-AADC-4160-8394-D32DA5EC1C2C}" presName="level2Shape" presStyleLbl="node2" presStyleIdx="1" presStyleCnt="2"/>
      <dgm:spPr/>
    </dgm:pt>
    <dgm:pt modelId="{EDD6A29E-2CE8-4E2E-8D5D-5E703069662A}" type="pres">
      <dgm:prSet presAssocID="{728E6A50-AADC-4160-8394-D32DA5EC1C2C}" presName="hierChild3" presStyleCnt="0"/>
      <dgm:spPr/>
    </dgm:pt>
    <dgm:pt modelId="{4EDB74AF-3371-47A2-98DF-40FEE82725D2}" type="pres">
      <dgm:prSet presAssocID="{84812E9F-4355-4E2E-8CC6-0008A7048A2E}" presName="Name19" presStyleLbl="parChTrans1D3" presStyleIdx="1" presStyleCnt="2"/>
      <dgm:spPr/>
    </dgm:pt>
    <dgm:pt modelId="{E18AEA54-905A-4794-9F43-6917A5546E95}" type="pres">
      <dgm:prSet presAssocID="{9D75EE6F-7EC4-4518-AA2E-287F4DD68B0E}" presName="Name21" presStyleCnt="0"/>
      <dgm:spPr/>
    </dgm:pt>
    <dgm:pt modelId="{45171878-BF2E-4231-87AA-B754102EFD7F}" type="pres">
      <dgm:prSet presAssocID="{9D75EE6F-7EC4-4518-AA2E-287F4DD68B0E}" presName="level2Shape" presStyleLbl="node3" presStyleIdx="1" presStyleCnt="2"/>
      <dgm:spPr/>
    </dgm:pt>
    <dgm:pt modelId="{91496726-B16B-4BFA-9E2B-616B3585D86A}" type="pres">
      <dgm:prSet presAssocID="{9D75EE6F-7EC4-4518-AA2E-287F4DD68B0E}" presName="hierChild3" presStyleCnt="0"/>
      <dgm:spPr/>
    </dgm:pt>
    <dgm:pt modelId="{C0C03372-5373-4495-9A58-35EDB3239557}" type="pres">
      <dgm:prSet presAssocID="{D4211D44-8495-4725-9FC1-981C6CB2B0E7}" presName="Name19" presStyleLbl="parChTrans1D4" presStyleIdx="0" presStyleCnt="2"/>
      <dgm:spPr/>
    </dgm:pt>
    <dgm:pt modelId="{CFD9F966-5E94-49C3-A256-F881FDF42D08}" type="pres">
      <dgm:prSet presAssocID="{6BEE8444-2BE2-4620-837D-3CE07E2D49E7}" presName="Name21" presStyleCnt="0"/>
      <dgm:spPr/>
    </dgm:pt>
    <dgm:pt modelId="{23A7398E-1AB0-432A-96D6-5217D0D3F893}" type="pres">
      <dgm:prSet presAssocID="{6BEE8444-2BE2-4620-837D-3CE07E2D49E7}" presName="level2Shape" presStyleLbl="node4" presStyleIdx="0" presStyleCnt="2"/>
      <dgm:spPr/>
    </dgm:pt>
    <dgm:pt modelId="{2CB324DF-2594-4EAE-A358-091AAC1F95FE}" type="pres">
      <dgm:prSet presAssocID="{6BEE8444-2BE2-4620-837D-3CE07E2D49E7}" presName="hierChild3" presStyleCnt="0"/>
      <dgm:spPr/>
    </dgm:pt>
    <dgm:pt modelId="{8CFB7888-19B8-4B2E-97CF-651D2667577E}" type="pres">
      <dgm:prSet presAssocID="{7CA3339E-EF8A-4363-81EF-B601C5F030A5}" presName="Name19" presStyleLbl="parChTrans1D4" presStyleIdx="1" presStyleCnt="2"/>
      <dgm:spPr/>
    </dgm:pt>
    <dgm:pt modelId="{BC678D5D-97F9-4F7C-BCAC-CE29F8CE6D08}" type="pres">
      <dgm:prSet presAssocID="{280538D8-AB9D-46A7-8E3A-FE14F932798D}" presName="Name21" presStyleCnt="0"/>
      <dgm:spPr/>
    </dgm:pt>
    <dgm:pt modelId="{016C0309-1C6F-4225-9868-E14D7B6015F8}" type="pres">
      <dgm:prSet presAssocID="{280538D8-AB9D-46A7-8E3A-FE14F932798D}" presName="level2Shape" presStyleLbl="node4" presStyleIdx="1" presStyleCnt="2"/>
      <dgm:spPr/>
    </dgm:pt>
    <dgm:pt modelId="{260D01DB-5514-43B8-8675-84173B72B861}" type="pres">
      <dgm:prSet presAssocID="{280538D8-AB9D-46A7-8E3A-FE14F932798D}" presName="hierChild3" presStyleCnt="0"/>
      <dgm:spPr/>
    </dgm:pt>
    <dgm:pt modelId="{88364A13-BB37-41D8-A343-104D694F1856}" type="pres">
      <dgm:prSet presAssocID="{29EE1515-8132-4E7B-B415-17F1BDCD1708}" presName="bgShapesFlow" presStyleCnt="0"/>
      <dgm:spPr/>
    </dgm:pt>
  </dgm:ptLst>
  <dgm:cxnLst>
    <dgm:cxn modelId="{FF17BF02-7548-4C8A-86CA-5B94C855A2E3}" type="presOf" srcId="{29EE1515-8132-4E7B-B415-17F1BDCD1708}" destId="{07258D14-4B38-46D1-AA24-A0FF7628C71C}" srcOrd="0" destOrd="0" presId="urn:microsoft.com/office/officeart/2005/8/layout/hierarchy6"/>
    <dgm:cxn modelId="{DAEF6F0D-AAC7-4F55-A16D-92908FF2E61F}" type="presOf" srcId="{D4EFB004-E137-4297-B0D6-B12DAAF5BEE3}" destId="{9C3BA63F-335B-46EF-8BE6-79327CD61C3A}" srcOrd="0" destOrd="0" presId="urn:microsoft.com/office/officeart/2005/8/layout/hierarchy6"/>
    <dgm:cxn modelId="{3C10571D-EBD9-46FF-8F73-54BFEACE3F4B}" srcId="{29EE1515-8132-4E7B-B415-17F1BDCD1708}" destId="{AE934207-B672-4220-AC05-E094562F6372}" srcOrd="0" destOrd="0" parTransId="{93DD6FDB-1044-4AA4-8306-B208D0027BB8}" sibTransId="{03FAADF2-5719-43B2-BB17-2DE6387C1853}"/>
    <dgm:cxn modelId="{44330922-8FE0-4CC5-880B-761E0D6711FB}" type="presOf" srcId="{280538D8-AB9D-46A7-8E3A-FE14F932798D}" destId="{016C0309-1C6F-4225-9868-E14D7B6015F8}" srcOrd="0" destOrd="0" presId="urn:microsoft.com/office/officeart/2005/8/layout/hierarchy6"/>
    <dgm:cxn modelId="{32306D29-9A1E-4601-B12C-2078D7CA6767}" type="presOf" srcId="{728E6A50-AADC-4160-8394-D32DA5EC1C2C}" destId="{02138CFB-1779-475F-9D6D-9E203B10294B}" srcOrd="0" destOrd="0" presId="urn:microsoft.com/office/officeart/2005/8/layout/hierarchy6"/>
    <dgm:cxn modelId="{30D03030-54D8-47E6-9F15-4E1A8CF13F38}" srcId="{728E6A50-AADC-4160-8394-D32DA5EC1C2C}" destId="{9D75EE6F-7EC4-4518-AA2E-287F4DD68B0E}" srcOrd="0" destOrd="0" parTransId="{84812E9F-4355-4E2E-8CC6-0008A7048A2E}" sibTransId="{5C2FF830-7F4B-4BC7-ACA3-06D957DAC5C6}"/>
    <dgm:cxn modelId="{A0AB5032-0B4C-4F74-B1E1-F4285F406793}" type="presOf" srcId="{6BEE8444-2BE2-4620-837D-3CE07E2D49E7}" destId="{23A7398E-1AB0-432A-96D6-5217D0D3F893}" srcOrd="0" destOrd="0" presId="urn:microsoft.com/office/officeart/2005/8/layout/hierarchy6"/>
    <dgm:cxn modelId="{EE195A39-0C3E-47EA-9C40-D2FBBD7D3449}" type="presOf" srcId="{84812E9F-4355-4E2E-8CC6-0008A7048A2E}" destId="{4EDB74AF-3371-47A2-98DF-40FEE82725D2}" srcOrd="0" destOrd="0" presId="urn:microsoft.com/office/officeart/2005/8/layout/hierarchy6"/>
    <dgm:cxn modelId="{B3A7C93C-55A7-4BD9-86E3-5EEDBEF16DA3}" type="presOf" srcId="{B857DBD6-6916-4BD1-B122-3AFE8E3A6E3A}" destId="{7BD9077B-8603-4FBF-A98C-12D206A2E8E2}" srcOrd="0" destOrd="0" presId="urn:microsoft.com/office/officeart/2005/8/layout/hierarchy6"/>
    <dgm:cxn modelId="{52C19645-DD3E-4C90-B79B-11130D460BD9}" srcId="{D4EFB004-E137-4297-B0D6-B12DAAF5BEE3}" destId="{F76863FE-F248-4508-A994-322D3F76B34F}" srcOrd="0" destOrd="0" parTransId="{B857DBD6-6916-4BD1-B122-3AFE8E3A6E3A}" sibTransId="{72065D4C-860F-4C56-8E4B-3BCF493402D0}"/>
    <dgm:cxn modelId="{EAFAD145-C6DC-4B6B-AFC3-303FF1677821}" srcId="{9D75EE6F-7EC4-4518-AA2E-287F4DD68B0E}" destId="{280538D8-AB9D-46A7-8E3A-FE14F932798D}" srcOrd="1" destOrd="0" parTransId="{7CA3339E-EF8A-4363-81EF-B601C5F030A5}" sibTransId="{9237FE98-B442-49A1-B5F4-90600D9D6410}"/>
    <dgm:cxn modelId="{FA3AC567-F0CE-4D4A-BBB0-AF936B5D014A}" type="presOf" srcId="{AE934207-B672-4220-AC05-E094562F6372}" destId="{4A58C3E2-57CA-4F87-9DB5-7C0E9708A608}" srcOrd="0" destOrd="0" presId="urn:microsoft.com/office/officeart/2005/8/layout/hierarchy6"/>
    <dgm:cxn modelId="{97E20B78-1331-4060-9DC4-6DB742521A04}" type="presOf" srcId="{9DE2D800-B349-4E35-86B7-320F91401A9F}" destId="{D697F67A-EB12-4BD9-9328-2321F8FB7389}" srcOrd="0" destOrd="0" presId="urn:microsoft.com/office/officeart/2005/8/layout/hierarchy6"/>
    <dgm:cxn modelId="{DB78AA58-38E3-4D1F-B5F0-532C31A08663}" type="presOf" srcId="{9D75EE6F-7EC4-4518-AA2E-287F4DD68B0E}" destId="{45171878-BF2E-4231-87AA-B754102EFD7F}" srcOrd="0" destOrd="0" presId="urn:microsoft.com/office/officeart/2005/8/layout/hierarchy6"/>
    <dgm:cxn modelId="{58E3B67D-C293-4B41-A033-ACE6B02B6492}" type="presOf" srcId="{7CA3339E-EF8A-4363-81EF-B601C5F030A5}" destId="{8CFB7888-19B8-4B2E-97CF-651D2667577E}" srcOrd="0" destOrd="0" presId="urn:microsoft.com/office/officeart/2005/8/layout/hierarchy6"/>
    <dgm:cxn modelId="{5300B6B1-BC88-4B6F-BB15-6C49E0EAE640}" type="presOf" srcId="{D4211D44-8495-4725-9FC1-981C6CB2B0E7}" destId="{C0C03372-5373-4495-9A58-35EDB3239557}" srcOrd="0" destOrd="0" presId="urn:microsoft.com/office/officeart/2005/8/layout/hierarchy6"/>
    <dgm:cxn modelId="{18D82BBD-619C-4488-9676-A69BC4317E5D}" srcId="{AE934207-B672-4220-AC05-E094562F6372}" destId="{D4EFB004-E137-4297-B0D6-B12DAAF5BEE3}" srcOrd="0" destOrd="0" parTransId="{9DE2D800-B349-4E35-86B7-320F91401A9F}" sibTransId="{5D4B6A98-49CD-4F35-9E5E-51DD75E09606}"/>
    <dgm:cxn modelId="{9B38BDBF-D60F-4092-982C-00CF03548A2D}" srcId="{9D75EE6F-7EC4-4518-AA2E-287F4DD68B0E}" destId="{6BEE8444-2BE2-4620-837D-3CE07E2D49E7}" srcOrd="0" destOrd="0" parTransId="{D4211D44-8495-4725-9FC1-981C6CB2B0E7}" sibTransId="{5B34CB56-CBF7-41E6-9C6E-463403C40082}"/>
    <dgm:cxn modelId="{46E457CD-6D28-47A6-AC02-4E587B363E8D}" type="presOf" srcId="{F76863FE-F248-4508-A994-322D3F76B34F}" destId="{C205A5F3-8319-4A30-BB73-DBF47EFAABF3}" srcOrd="0" destOrd="0" presId="urn:microsoft.com/office/officeart/2005/8/layout/hierarchy6"/>
    <dgm:cxn modelId="{F36D58F5-BB42-4F26-8470-70C9F1BAD986}" srcId="{AE934207-B672-4220-AC05-E094562F6372}" destId="{728E6A50-AADC-4160-8394-D32DA5EC1C2C}" srcOrd="1" destOrd="0" parTransId="{769031DC-E7EC-4665-8C23-5CF1E4E03189}" sibTransId="{6DD4C354-1354-421E-9315-52DFB43990B7}"/>
    <dgm:cxn modelId="{10B935FF-D4DB-472E-8A26-BF6FA344AD8C}" type="presOf" srcId="{769031DC-E7EC-4665-8C23-5CF1E4E03189}" destId="{5E598C07-4EAA-4C89-A9DC-DB7BC02AE221}" srcOrd="0" destOrd="0" presId="urn:microsoft.com/office/officeart/2005/8/layout/hierarchy6"/>
    <dgm:cxn modelId="{15DBCC1F-47CF-4C48-AF89-7C1CA560CD47}" type="presParOf" srcId="{07258D14-4B38-46D1-AA24-A0FF7628C71C}" destId="{CBAF58A2-55C5-4C49-A9BE-498B9C3A0B7D}" srcOrd="0" destOrd="0" presId="urn:microsoft.com/office/officeart/2005/8/layout/hierarchy6"/>
    <dgm:cxn modelId="{806579B8-2ABA-42B5-B636-C96A0D74F4F7}" type="presParOf" srcId="{CBAF58A2-55C5-4C49-A9BE-498B9C3A0B7D}" destId="{7A975EA5-D021-4F7C-AFC9-BFF4B93BA5D0}" srcOrd="0" destOrd="0" presId="urn:microsoft.com/office/officeart/2005/8/layout/hierarchy6"/>
    <dgm:cxn modelId="{99DD48A8-9A71-42FC-94B7-F98FD477EA91}" type="presParOf" srcId="{7A975EA5-D021-4F7C-AFC9-BFF4B93BA5D0}" destId="{0B023946-FD8C-4D44-B821-1E0240EF8B36}" srcOrd="0" destOrd="0" presId="urn:microsoft.com/office/officeart/2005/8/layout/hierarchy6"/>
    <dgm:cxn modelId="{D5537861-B77B-4BCA-A944-1DCC31107DF9}" type="presParOf" srcId="{0B023946-FD8C-4D44-B821-1E0240EF8B36}" destId="{4A58C3E2-57CA-4F87-9DB5-7C0E9708A608}" srcOrd="0" destOrd="0" presId="urn:microsoft.com/office/officeart/2005/8/layout/hierarchy6"/>
    <dgm:cxn modelId="{AB80876E-A044-4515-B0FC-00CACB257E61}" type="presParOf" srcId="{0B023946-FD8C-4D44-B821-1E0240EF8B36}" destId="{DD5816B9-2A3C-4A0B-821F-CC310A94C976}" srcOrd="1" destOrd="0" presId="urn:microsoft.com/office/officeart/2005/8/layout/hierarchy6"/>
    <dgm:cxn modelId="{04DE4DE0-5880-407D-A665-8F6299A22FC4}" type="presParOf" srcId="{DD5816B9-2A3C-4A0B-821F-CC310A94C976}" destId="{D697F67A-EB12-4BD9-9328-2321F8FB7389}" srcOrd="0" destOrd="0" presId="urn:microsoft.com/office/officeart/2005/8/layout/hierarchy6"/>
    <dgm:cxn modelId="{73D69DE8-0AC0-43E2-95E6-F37A08CC402E}" type="presParOf" srcId="{DD5816B9-2A3C-4A0B-821F-CC310A94C976}" destId="{32AEE70D-C5A8-4293-BE97-BD4D7C802961}" srcOrd="1" destOrd="0" presId="urn:microsoft.com/office/officeart/2005/8/layout/hierarchy6"/>
    <dgm:cxn modelId="{17B46978-728C-41DD-8DD4-EC23B4974D51}" type="presParOf" srcId="{32AEE70D-C5A8-4293-BE97-BD4D7C802961}" destId="{9C3BA63F-335B-46EF-8BE6-79327CD61C3A}" srcOrd="0" destOrd="0" presId="urn:microsoft.com/office/officeart/2005/8/layout/hierarchy6"/>
    <dgm:cxn modelId="{0F0F61CD-E9FA-465F-A8A3-625097AE8F12}" type="presParOf" srcId="{32AEE70D-C5A8-4293-BE97-BD4D7C802961}" destId="{B6C2E8C6-B42A-451D-A11D-01C187621A20}" srcOrd="1" destOrd="0" presId="urn:microsoft.com/office/officeart/2005/8/layout/hierarchy6"/>
    <dgm:cxn modelId="{A931775B-BFFA-4EB2-A606-FB263A608FF2}" type="presParOf" srcId="{B6C2E8C6-B42A-451D-A11D-01C187621A20}" destId="{7BD9077B-8603-4FBF-A98C-12D206A2E8E2}" srcOrd="0" destOrd="0" presId="urn:microsoft.com/office/officeart/2005/8/layout/hierarchy6"/>
    <dgm:cxn modelId="{750CE3A4-B138-47D2-9BC0-52AF6E33C763}" type="presParOf" srcId="{B6C2E8C6-B42A-451D-A11D-01C187621A20}" destId="{9FC3AA12-4D92-4D1E-B193-991CEFD22CE8}" srcOrd="1" destOrd="0" presId="urn:microsoft.com/office/officeart/2005/8/layout/hierarchy6"/>
    <dgm:cxn modelId="{B14786DC-EFB4-4F7C-B79D-3F4F734CA3B4}" type="presParOf" srcId="{9FC3AA12-4D92-4D1E-B193-991CEFD22CE8}" destId="{C205A5F3-8319-4A30-BB73-DBF47EFAABF3}" srcOrd="0" destOrd="0" presId="urn:microsoft.com/office/officeart/2005/8/layout/hierarchy6"/>
    <dgm:cxn modelId="{718402EE-5B26-46D9-8BF0-DB8D36E69003}" type="presParOf" srcId="{9FC3AA12-4D92-4D1E-B193-991CEFD22CE8}" destId="{2B0E1F2D-D535-4800-929B-9814F4699618}" srcOrd="1" destOrd="0" presId="urn:microsoft.com/office/officeart/2005/8/layout/hierarchy6"/>
    <dgm:cxn modelId="{762B22E8-8367-4413-8ED5-D42A78C783BB}" type="presParOf" srcId="{DD5816B9-2A3C-4A0B-821F-CC310A94C976}" destId="{5E598C07-4EAA-4C89-A9DC-DB7BC02AE221}" srcOrd="2" destOrd="0" presId="urn:microsoft.com/office/officeart/2005/8/layout/hierarchy6"/>
    <dgm:cxn modelId="{B088F65C-36A7-4442-8462-059AD74CA90F}" type="presParOf" srcId="{DD5816B9-2A3C-4A0B-821F-CC310A94C976}" destId="{C4A2C90C-8A39-4B1A-B4F7-B62CB2EC8481}" srcOrd="3" destOrd="0" presId="urn:microsoft.com/office/officeart/2005/8/layout/hierarchy6"/>
    <dgm:cxn modelId="{5115DF3F-590E-4B15-A31F-78EC8E37EBE3}" type="presParOf" srcId="{C4A2C90C-8A39-4B1A-B4F7-B62CB2EC8481}" destId="{02138CFB-1779-475F-9D6D-9E203B10294B}" srcOrd="0" destOrd="0" presId="urn:microsoft.com/office/officeart/2005/8/layout/hierarchy6"/>
    <dgm:cxn modelId="{7FD250C0-61CE-4F7E-BF49-F8DD77E74465}" type="presParOf" srcId="{C4A2C90C-8A39-4B1A-B4F7-B62CB2EC8481}" destId="{EDD6A29E-2CE8-4E2E-8D5D-5E703069662A}" srcOrd="1" destOrd="0" presId="urn:microsoft.com/office/officeart/2005/8/layout/hierarchy6"/>
    <dgm:cxn modelId="{DAAD7941-D913-4C00-B9BC-D4325441EB1D}" type="presParOf" srcId="{EDD6A29E-2CE8-4E2E-8D5D-5E703069662A}" destId="{4EDB74AF-3371-47A2-98DF-40FEE82725D2}" srcOrd="0" destOrd="0" presId="urn:microsoft.com/office/officeart/2005/8/layout/hierarchy6"/>
    <dgm:cxn modelId="{DC8074AF-B116-4E94-B4BE-6108B1EA4FA7}" type="presParOf" srcId="{EDD6A29E-2CE8-4E2E-8D5D-5E703069662A}" destId="{E18AEA54-905A-4794-9F43-6917A5546E95}" srcOrd="1" destOrd="0" presId="urn:microsoft.com/office/officeart/2005/8/layout/hierarchy6"/>
    <dgm:cxn modelId="{EB666BA0-965E-4FAB-A909-C794F6FF851A}" type="presParOf" srcId="{E18AEA54-905A-4794-9F43-6917A5546E95}" destId="{45171878-BF2E-4231-87AA-B754102EFD7F}" srcOrd="0" destOrd="0" presId="urn:microsoft.com/office/officeart/2005/8/layout/hierarchy6"/>
    <dgm:cxn modelId="{8EA6A18F-F35C-4C53-8880-4F24A29EB4D5}" type="presParOf" srcId="{E18AEA54-905A-4794-9F43-6917A5546E95}" destId="{91496726-B16B-4BFA-9E2B-616B3585D86A}" srcOrd="1" destOrd="0" presId="urn:microsoft.com/office/officeart/2005/8/layout/hierarchy6"/>
    <dgm:cxn modelId="{9152FC08-830E-4245-BAD2-9FCC50F5C445}" type="presParOf" srcId="{91496726-B16B-4BFA-9E2B-616B3585D86A}" destId="{C0C03372-5373-4495-9A58-35EDB3239557}" srcOrd="0" destOrd="0" presId="urn:microsoft.com/office/officeart/2005/8/layout/hierarchy6"/>
    <dgm:cxn modelId="{D24A9283-D1C8-43B8-8C7C-2D0D0832B4FA}" type="presParOf" srcId="{91496726-B16B-4BFA-9E2B-616B3585D86A}" destId="{CFD9F966-5E94-49C3-A256-F881FDF42D08}" srcOrd="1" destOrd="0" presId="urn:microsoft.com/office/officeart/2005/8/layout/hierarchy6"/>
    <dgm:cxn modelId="{B07F5CA1-24D9-46A4-BCA9-F951A32A39D5}" type="presParOf" srcId="{CFD9F966-5E94-49C3-A256-F881FDF42D08}" destId="{23A7398E-1AB0-432A-96D6-5217D0D3F893}" srcOrd="0" destOrd="0" presId="urn:microsoft.com/office/officeart/2005/8/layout/hierarchy6"/>
    <dgm:cxn modelId="{7B8853C9-6BD3-4940-86B4-6D3FBEE39240}" type="presParOf" srcId="{CFD9F966-5E94-49C3-A256-F881FDF42D08}" destId="{2CB324DF-2594-4EAE-A358-091AAC1F95FE}" srcOrd="1" destOrd="0" presId="urn:microsoft.com/office/officeart/2005/8/layout/hierarchy6"/>
    <dgm:cxn modelId="{C9207AC1-52C8-41FD-8B2B-4AC038DEACE1}" type="presParOf" srcId="{91496726-B16B-4BFA-9E2B-616B3585D86A}" destId="{8CFB7888-19B8-4B2E-97CF-651D2667577E}" srcOrd="2" destOrd="0" presId="urn:microsoft.com/office/officeart/2005/8/layout/hierarchy6"/>
    <dgm:cxn modelId="{EC669D2A-3B66-4197-B143-B1DEDD00FF19}" type="presParOf" srcId="{91496726-B16B-4BFA-9E2B-616B3585D86A}" destId="{BC678D5D-97F9-4F7C-BCAC-CE29F8CE6D08}" srcOrd="3" destOrd="0" presId="urn:microsoft.com/office/officeart/2005/8/layout/hierarchy6"/>
    <dgm:cxn modelId="{3AC33D93-CEFD-49AB-9DE0-F314DCB3403D}" type="presParOf" srcId="{BC678D5D-97F9-4F7C-BCAC-CE29F8CE6D08}" destId="{016C0309-1C6F-4225-9868-E14D7B6015F8}" srcOrd="0" destOrd="0" presId="urn:microsoft.com/office/officeart/2005/8/layout/hierarchy6"/>
    <dgm:cxn modelId="{88891BB5-CDA5-4235-A138-C76D65EB5659}" type="presParOf" srcId="{BC678D5D-97F9-4F7C-BCAC-CE29F8CE6D08}" destId="{260D01DB-5514-43B8-8675-84173B72B861}" srcOrd="1" destOrd="0" presId="urn:microsoft.com/office/officeart/2005/8/layout/hierarchy6"/>
    <dgm:cxn modelId="{61344233-E327-4BC1-B3DC-2168C0A01EDF}" type="presParOf" srcId="{07258D14-4B38-46D1-AA24-A0FF7628C71C}" destId="{88364A13-BB37-41D8-A343-104D694F185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8C3E2-57CA-4F87-9DB5-7C0E9708A608}">
      <dsp:nvSpPr>
        <dsp:cNvPr id="0" name=""/>
        <dsp:cNvSpPr/>
      </dsp:nvSpPr>
      <dsp:spPr>
        <a:xfrm>
          <a:off x="2371189" y="476"/>
          <a:ext cx="1254918" cy="836612"/>
        </a:xfrm>
        <a:prstGeom prst="roundRect">
          <a:avLst>
            <a:gd name="adj" fmla="val 10000"/>
          </a:avLst>
        </a:prstGeom>
        <a:solidFill>
          <a:srgbClr val="664F93"/>
        </a:solidFill>
        <a:ln w="12700" cap="flat" cmpd="sng" algn="ctr">
          <a:solidFill>
            <a:srgbClr val="664F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Source Detection</a:t>
          </a:r>
        </a:p>
      </dsp:txBody>
      <dsp:txXfrm>
        <a:off x="2395693" y="24980"/>
        <a:ext cx="1205910" cy="787604"/>
      </dsp:txXfrm>
    </dsp:sp>
    <dsp:sp modelId="{D697F67A-EB12-4BD9-9328-2321F8FB7389}">
      <dsp:nvSpPr>
        <dsp:cNvPr id="0" name=""/>
        <dsp:cNvSpPr/>
      </dsp:nvSpPr>
      <dsp:spPr>
        <a:xfrm>
          <a:off x="2998648" y="837089"/>
          <a:ext cx="815697" cy="334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22"/>
              </a:lnTo>
              <a:lnTo>
                <a:pt x="815697" y="167322"/>
              </a:lnTo>
              <a:lnTo>
                <a:pt x="815697" y="334645"/>
              </a:lnTo>
            </a:path>
          </a:pathLst>
        </a:custGeom>
        <a:noFill/>
        <a:ln w="12700" cap="flat" cmpd="sng" algn="ctr">
          <a:solidFill>
            <a:srgbClr val="664F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BA63F-335B-46EF-8BE6-79327CD61C3A}">
      <dsp:nvSpPr>
        <dsp:cNvPr id="0" name=""/>
        <dsp:cNvSpPr/>
      </dsp:nvSpPr>
      <dsp:spPr>
        <a:xfrm>
          <a:off x="3186886" y="1171734"/>
          <a:ext cx="1254918" cy="836612"/>
        </a:xfrm>
        <a:prstGeom prst="roundRect">
          <a:avLst>
            <a:gd name="adj" fmla="val 10000"/>
          </a:avLst>
        </a:prstGeom>
        <a:solidFill>
          <a:srgbClr val="664F93"/>
        </a:solidFill>
        <a:ln w="12700" cap="flat" cmpd="sng" algn="ctr">
          <a:solidFill>
            <a:srgbClr val="664F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Parametric</a:t>
          </a:r>
        </a:p>
      </dsp:txBody>
      <dsp:txXfrm>
        <a:off x="3211390" y="1196238"/>
        <a:ext cx="1205910" cy="787604"/>
      </dsp:txXfrm>
    </dsp:sp>
    <dsp:sp modelId="{7BD9077B-8603-4FBF-A98C-12D206A2E8E2}">
      <dsp:nvSpPr>
        <dsp:cNvPr id="0" name=""/>
        <dsp:cNvSpPr/>
      </dsp:nvSpPr>
      <dsp:spPr>
        <a:xfrm>
          <a:off x="3768625" y="2008346"/>
          <a:ext cx="91440" cy="3346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645"/>
              </a:lnTo>
            </a:path>
          </a:pathLst>
        </a:custGeom>
        <a:noFill/>
        <a:ln w="12700" cap="flat" cmpd="sng" algn="ctr">
          <a:solidFill>
            <a:srgbClr val="664F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5A5F3-8319-4A30-BB73-DBF47EFAABF3}">
      <dsp:nvSpPr>
        <dsp:cNvPr id="0" name=""/>
        <dsp:cNvSpPr/>
      </dsp:nvSpPr>
      <dsp:spPr>
        <a:xfrm>
          <a:off x="3186886" y="2342992"/>
          <a:ext cx="1254918" cy="836612"/>
        </a:xfrm>
        <a:prstGeom prst="roundRect">
          <a:avLst>
            <a:gd name="adj" fmla="val 10000"/>
          </a:avLst>
        </a:prstGeom>
        <a:solidFill>
          <a:srgbClr val="664F93"/>
        </a:solidFill>
        <a:ln w="12700" cap="flat" cmpd="sng" algn="ctr">
          <a:solidFill>
            <a:srgbClr val="664F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Maximum Likelihood</a:t>
          </a:r>
        </a:p>
      </dsp:txBody>
      <dsp:txXfrm>
        <a:off x="3211390" y="2367496"/>
        <a:ext cx="1205910" cy="787604"/>
      </dsp:txXfrm>
    </dsp:sp>
    <dsp:sp modelId="{5E598C07-4EAA-4C89-A9DC-DB7BC02AE221}">
      <dsp:nvSpPr>
        <dsp:cNvPr id="0" name=""/>
        <dsp:cNvSpPr/>
      </dsp:nvSpPr>
      <dsp:spPr>
        <a:xfrm>
          <a:off x="2182951" y="837089"/>
          <a:ext cx="815697" cy="334645"/>
        </a:xfrm>
        <a:custGeom>
          <a:avLst/>
          <a:gdLst/>
          <a:ahLst/>
          <a:cxnLst/>
          <a:rect l="0" t="0" r="0" b="0"/>
          <a:pathLst>
            <a:path>
              <a:moveTo>
                <a:pt x="815697" y="0"/>
              </a:moveTo>
              <a:lnTo>
                <a:pt x="815697" y="167322"/>
              </a:lnTo>
              <a:lnTo>
                <a:pt x="0" y="167322"/>
              </a:lnTo>
              <a:lnTo>
                <a:pt x="0" y="334645"/>
              </a:lnTo>
            </a:path>
          </a:pathLst>
        </a:custGeom>
        <a:noFill/>
        <a:ln w="12700" cap="flat" cmpd="sng" algn="ctr">
          <a:solidFill>
            <a:srgbClr val="664F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38CFB-1779-475F-9D6D-9E203B10294B}">
      <dsp:nvSpPr>
        <dsp:cNvPr id="0" name=""/>
        <dsp:cNvSpPr/>
      </dsp:nvSpPr>
      <dsp:spPr>
        <a:xfrm>
          <a:off x="1555492" y="1171734"/>
          <a:ext cx="1254918" cy="836612"/>
        </a:xfrm>
        <a:prstGeom prst="roundRect">
          <a:avLst>
            <a:gd name="adj" fmla="val 10000"/>
          </a:avLst>
        </a:prstGeom>
        <a:solidFill>
          <a:srgbClr val="664F93"/>
        </a:solidFill>
        <a:ln w="12700" cap="flat" cmpd="sng" algn="ctr">
          <a:solidFill>
            <a:srgbClr val="664F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Non-parametric</a:t>
          </a:r>
        </a:p>
      </dsp:txBody>
      <dsp:txXfrm>
        <a:off x="1579996" y="1196238"/>
        <a:ext cx="1205910" cy="787604"/>
      </dsp:txXfrm>
    </dsp:sp>
    <dsp:sp modelId="{4EDB74AF-3371-47A2-98DF-40FEE82725D2}">
      <dsp:nvSpPr>
        <dsp:cNvPr id="0" name=""/>
        <dsp:cNvSpPr/>
      </dsp:nvSpPr>
      <dsp:spPr>
        <a:xfrm>
          <a:off x="2137231" y="2008346"/>
          <a:ext cx="91440" cy="3346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645"/>
              </a:lnTo>
            </a:path>
          </a:pathLst>
        </a:custGeom>
        <a:noFill/>
        <a:ln w="12700" cap="flat" cmpd="sng" algn="ctr">
          <a:solidFill>
            <a:srgbClr val="664F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71878-BF2E-4231-87AA-B754102EFD7F}">
      <dsp:nvSpPr>
        <dsp:cNvPr id="0" name=""/>
        <dsp:cNvSpPr/>
      </dsp:nvSpPr>
      <dsp:spPr>
        <a:xfrm>
          <a:off x="1555492" y="2342992"/>
          <a:ext cx="1254918" cy="836612"/>
        </a:xfrm>
        <a:prstGeom prst="roundRect">
          <a:avLst>
            <a:gd name="adj" fmla="val 10000"/>
          </a:avLst>
        </a:prstGeom>
        <a:solidFill>
          <a:srgbClr val="664F93"/>
        </a:solidFill>
        <a:ln w="12700" cap="flat" cmpd="sng" algn="ctr">
          <a:solidFill>
            <a:srgbClr val="664F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Clustering algorithms</a:t>
          </a:r>
        </a:p>
      </dsp:txBody>
      <dsp:txXfrm>
        <a:off x="1579996" y="2367496"/>
        <a:ext cx="1205910" cy="787604"/>
      </dsp:txXfrm>
    </dsp:sp>
    <dsp:sp modelId="{C0C03372-5373-4495-9A58-35EDB3239557}">
      <dsp:nvSpPr>
        <dsp:cNvPr id="0" name=""/>
        <dsp:cNvSpPr/>
      </dsp:nvSpPr>
      <dsp:spPr>
        <a:xfrm>
          <a:off x="2182951" y="3179604"/>
          <a:ext cx="815697" cy="334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22"/>
              </a:lnTo>
              <a:lnTo>
                <a:pt x="815697" y="167322"/>
              </a:lnTo>
              <a:lnTo>
                <a:pt x="815697" y="334645"/>
              </a:lnTo>
            </a:path>
          </a:pathLst>
        </a:custGeom>
        <a:noFill/>
        <a:ln w="12700" cap="flat" cmpd="sng" algn="ctr">
          <a:solidFill>
            <a:srgbClr val="664F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7398E-1AB0-432A-96D6-5217D0D3F893}">
      <dsp:nvSpPr>
        <dsp:cNvPr id="0" name=""/>
        <dsp:cNvSpPr/>
      </dsp:nvSpPr>
      <dsp:spPr>
        <a:xfrm>
          <a:off x="2371189" y="3514249"/>
          <a:ext cx="1254918" cy="836612"/>
        </a:xfrm>
        <a:prstGeom prst="roundRect">
          <a:avLst>
            <a:gd name="adj" fmla="val 10000"/>
          </a:avLst>
        </a:prstGeom>
        <a:solidFill>
          <a:srgbClr val="664F93"/>
        </a:solidFill>
        <a:ln w="12700" cap="flat" cmpd="sng" algn="ctr">
          <a:solidFill>
            <a:srgbClr val="664F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DBSCAN</a:t>
          </a:r>
        </a:p>
      </dsp:txBody>
      <dsp:txXfrm>
        <a:off x="2395693" y="3538753"/>
        <a:ext cx="1205910" cy="787604"/>
      </dsp:txXfrm>
    </dsp:sp>
    <dsp:sp modelId="{8CFB7888-19B8-4B2E-97CF-651D2667577E}">
      <dsp:nvSpPr>
        <dsp:cNvPr id="0" name=""/>
        <dsp:cNvSpPr/>
      </dsp:nvSpPr>
      <dsp:spPr>
        <a:xfrm>
          <a:off x="1367254" y="3179604"/>
          <a:ext cx="815697" cy="334645"/>
        </a:xfrm>
        <a:custGeom>
          <a:avLst/>
          <a:gdLst/>
          <a:ahLst/>
          <a:cxnLst/>
          <a:rect l="0" t="0" r="0" b="0"/>
          <a:pathLst>
            <a:path>
              <a:moveTo>
                <a:pt x="815697" y="0"/>
              </a:moveTo>
              <a:lnTo>
                <a:pt x="815697" y="167322"/>
              </a:lnTo>
              <a:lnTo>
                <a:pt x="0" y="167322"/>
              </a:lnTo>
              <a:lnTo>
                <a:pt x="0" y="334645"/>
              </a:lnTo>
            </a:path>
          </a:pathLst>
        </a:custGeom>
        <a:noFill/>
        <a:ln w="12700" cap="flat" cmpd="sng" algn="ctr">
          <a:solidFill>
            <a:srgbClr val="664F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C0309-1C6F-4225-9868-E14D7B6015F8}">
      <dsp:nvSpPr>
        <dsp:cNvPr id="0" name=""/>
        <dsp:cNvSpPr/>
      </dsp:nvSpPr>
      <dsp:spPr>
        <a:xfrm>
          <a:off x="739794" y="3514249"/>
          <a:ext cx="1254918" cy="836612"/>
        </a:xfrm>
        <a:prstGeom prst="roundRect">
          <a:avLst>
            <a:gd name="adj" fmla="val 10000"/>
          </a:avLst>
        </a:prstGeom>
        <a:solidFill>
          <a:srgbClr val="664F93"/>
        </a:solidFill>
        <a:ln w="12700" cap="flat" cmpd="sng" algn="ctr">
          <a:solidFill>
            <a:srgbClr val="664F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MST</a:t>
          </a:r>
        </a:p>
      </dsp:txBody>
      <dsp:txXfrm>
        <a:off x="764298" y="3538753"/>
        <a:ext cx="1205910" cy="787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7EAD3-FB43-447B-A6DD-1A2419955EBC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C206D-385E-4181-B832-B5E709D29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8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C206D-385E-4181-B832-B5E709D297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2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C206D-385E-4181-B832-B5E709D297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17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DD94-BB8C-A72B-60E3-D0B45FD39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6226F-24C1-4962-77B2-7BE282D72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47757-93AF-5A5B-091A-6944BF81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00AF-C2DE-4C99-821E-DD4E6AE4E84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2DEA-142D-985C-03A9-B23AF3DBE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C97F0-3F16-BA75-731A-7E1614A5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FFE6-2CD9-460A-893E-3C3CCCEE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1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360E6-6D59-8C35-5937-E443743F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D009D-187E-6543-3F5B-129240F06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DC603-DEF3-214B-D145-31DA3DB52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00AF-C2DE-4C99-821E-DD4E6AE4E84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2A33F-C791-56F9-017D-5EF944688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19887-2893-1D50-07B7-49DCF34B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FFE6-2CD9-460A-893E-3C3CCCEE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1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C567C-2837-83A5-FB84-97DA0A55B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BFF09-BBFD-38F8-40DF-A3D7F7CA4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1FBD3-7771-0BCA-A875-28213FCA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00AF-C2DE-4C99-821E-DD4E6AE4E84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4DDB5-CF0C-76A6-5AB8-680C55AB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CA39C-90D0-81B0-5817-8078EFCB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FFE6-2CD9-460A-893E-3C3CCCEE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9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B38BE-C8AE-EB28-E5BE-4037E2BE1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E51E5-1B81-975F-8180-1B0B34E4A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830E6-C042-DF71-BC7E-FECEA7ED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00AF-C2DE-4C99-821E-DD4E6AE4E84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3687E-8CD5-9409-70EA-0DD80F4B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9FDB9-DF3D-44ED-EF56-9D29FC75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FFE6-2CD9-460A-893E-3C3CCCEE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0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2E0BA-0A88-D7E9-8F7D-B2F59BA0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27894-844E-511F-6323-E24A3D927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9CCFE-2AF4-8CC9-B6EB-E9FB8466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00AF-C2DE-4C99-821E-DD4E6AE4E84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8B218-BED8-BAAE-34FD-41879E6B3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976CA-C96F-CD49-EF3D-637614C4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FFE6-2CD9-460A-893E-3C3CCCEE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3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185C-E6C9-FDCB-444F-BCB146FB0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3061B-595A-35EF-E2B0-5EFAAC9F0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8E5A0-2CDF-8F25-01A5-BA2CB6038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31373-92EF-68D9-E0A9-1DE5A9A3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00AF-C2DE-4C99-821E-DD4E6AE4E84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3359D-C555-9A67-B0CA-FAF4F20B2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8EC21-03E6-6BA0-F21C-F7B15DF8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FFE6-2CD9-460A-893E-3C3CCCEE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6BDF-1969-9B18-6ACD-21EB3F60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77DC1-2BF7-84E6-E167-59536F1BE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A9DDA-024A-FAC8-F620-CEA2D067B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84425-EA6E-16F5-02BD-860044ED4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DC8C8-3FF0-4F26-228E-46E4B06CC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7E1652-3988-EC24-7622-FFE180C39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00AF-C2DE-4C99-821E-DD4E6AE4E84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D8176E-05A7-9C1E-37A7-8F0B49DA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1DFB8-A298-6E3B-4FFB-B41895CB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FFE6-2CD9-460A-893E-3C3CCCEE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BE54E-FB4E-CC68-5CB2-5B336EE6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ECDB4-6BFC-BC87-04B6-D163A06D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00AF-C2DE-4C99-821E-DD4E6AE4E84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6ECF0-78A4-D9EF-9991-B73E9C8A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7E5A5-7789-ACB8-A2E0-13A65924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FFE6-2CD9-460A-893E-3C3CCCEE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95A33B-410F-DA95-3A90-56F77F05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00AF-C2DE-4C99-821E-DD4E6AE4E84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7D1BC-4337-CF56-1BC6-4FEAB28C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2F039-1294-6B2C-9068-3ADF3273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FFE6-2CD9-460A-893E-3C3CCCEE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6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BC3B-A8B1-6CE4-44D7-EC9D9FFB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84328-9941-8AC4-591D-A9D3E3E76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412C1-7CF1-A99A-41EB-660999F8D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D7250-06A8-952F-96A0-8F568F13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00AF-C2DE-4C99-821E-DD4E6AE4E84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113B7-4FB3-4F5C-77AD-7E6C6994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A06F7-16FB-56AF-5F57-509997A4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FFE6-2CD9-460A-893E-3C3CCCEE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7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5DCFD-B785-EC5A-1788-653D51FD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10DE9-3EE7-81A0-4B1B-F14B14D6E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F4278-6A52-EE16-2C5E-AC9A2BA2F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98843-B891-2EC5-648A-2CAC5D2D5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00AF-C2DE-4C99-821E-DD4E6AE4E84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851BE-DE72-2EA2-7E5C-494D5ECC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66146-680A-E99E-25CD-065F334B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FFE6-2CD9-460A-893E-3C3CCCEE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0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B7DD4-6C3E-7F89-3D67-CEE86EEE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52509-A79B-80DE-C56D-A0450281C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A65B5-2E7D-74C8-35A3-521F1EFA1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00AF-C2DE-4C99-821E-DD4E6AE4E84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8BEBC-9CFD-78D1-3B1B-21F56498D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D9EC2-3F33-FDE1-35BC-7700D35E3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1FFE6-2CD9-460A-893E-3C3CCCEE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4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0770F-5598-053A-07B5-234531177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snip2DiagRect">
            <a:avLst/>
          </a:prstGeom>
          <a:solidFill>
            <a:srgbClr val="E64B3C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Enhancing Fermi-LAT Source Detection Through a Novel Denoising Technique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F7431-963B-98EF-3E31-27D9DAF2AA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28594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Yas" panose="02000503080000020003" pitchFamily="2" charset="-78"/>
              </a:rPr>
              <a:t>F. Akhondi V.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Yas" panose="02000503080000020003" pitchFamily="2" charset="-78"/>
              </a:rPr>
              <a:t>1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Yas" panose="02000503080000020003" pitchFamily="2" charset="-78"/>
              </a:rPr>
              <a:t>, M. Soor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Yas" panose="02000503080000020003" pitchFamily="2" charset="-78"/>
              </a:rPr>
              <a:t>1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Yas" panose="02000503080000020003" pitchFamily="2" charset="-78"/>
              </a:rPr>
              <a:t>, H. Hedayati Kh.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Yas" panose="02000503080000020003" pitchFamily="2" charset="-78"/>
              </a:rPr>
              <a:t>1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Yas" panose="02000503080000020003" pitchFamily="2" charset="-78"/>
            </a:endParaRPr>
          </a:p>
          <a:p>
            <a:pPr marL="228594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Yas" panose="02000503080000020003" pitchFamily="2" charset="-78"/>
              </a:rPr>
              <a:t>1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Yas" panose="02000503080000020003" pitchFamily="2" charset="-78"/>
              </a:rPr>
              <a:t>Department of Physics, K.N. Toosi University of Technology, Tehran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Yas" panose="0200050308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243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04A3-3EEA-01CF-F03A-D841BA968E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snip1Rect">
            <a:avLst/>
          </a:prstGeo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8F365D-8E08-4FA1-5F17-2A7AFC7E6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80218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26C884-C203-3132-AF8E-C32668AF248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MST on the field of random 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E6BCB-5F29-6292-72EB-F56E6EF7FF5D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MST on the denoised field of random points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1FD48E-CDCB-2FE1-DF3F-794954A79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758" b="57536"/>
          <a:stretch/>
        </p:blipFill>
        <p:spPr>
          <a:xfrm>
            <a:off x="1686191" y="2796390"/>
            <a:ext cx="3485619" cy="3380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06A4D4-5512-7D7F-CC9E-6BBC940C6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41" b="57536"/>
          <a:stretch/>
        </p:blipFill>
        <p:spPr>
          <a:xfrm>
            <a:off x="7109999" y="2796390"/>
            <a:ext cx="3306004" cy="338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04A3-3EEA-01CF-F03A-D841BA968E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snip1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8F365D-8E08-4FA1-5F17-2A7AFC7E6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80218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1C3A37F-4C73-2B23-69D0-179A0D4F491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DBSCAN on the field of random points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527521C-BC2B-97A9-51ED-3C964723FD1C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DBSCAN on the denoised field of random points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2ED695-98B0-1613-928E-47A0A1FCC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36" r="53776"/>
          <a:stretch/>
        </p:blipFill>
        <p:spPr>
          <a:xfrm>
            <a:off x="1686190" y="2796390"/>
            <a:ext cx="3484268" cy="33805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73B7-E1BA-B15C-8647-8081ABBA2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41" t="57536"/>
          <a:stretch/>
        </p:blipFill>
        <p:spPr>
          <a:xfrm>
            <a:off x="7109999" y="2796390"/>
            <a:ext cx="3306005" cy="338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7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04A3-3EEA-01CF-F03A-D841BA968E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snip1Rect">
            <a:avLst/>
          </a:prstGeo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8F365D-8E08-4FA1-5F17-2A7AFC7E6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80218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83BD0F-1016-F7EF-4A1B-1F67B06DE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35409" r="8145" b="38785"/>
          <a:stretch/>
        </p:blipFill>
        <p:spPr>
          <a:xfrm>
            <a:off x="1081549" y="3324864"/>
            <a:ext cx="10028903" cy="15338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2448DF-5B45-5E64-35CA-5817BA4D62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6" t="35566" r="8306" b="38627"/>
          <a:stretch/>
        </p:blipFill>
        <p:spPr>
          <a:xfrm>
            <a:off x="1081550" y="4959041"/>
            <a:ext cx="10028903" cy="15338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AF97EA-8A5D-8922-0B97-893E0CE881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35153" r="8065" b="39040"/>
          <a:stretch/>
        </p:blipFill>
        <p:spPr>
          <a:xfrm>
            <a:off x="1081547" y="1690687"/>
            <a:ext cx="10028903" cy="15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3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0770F-5598-053A-07B5-234531177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4601"/>
            <a:ext cx="9144000" cy="995363"/>
          </a:xfrm>
          <a:prstGeom prst="snip2DiagRect">
            <a:avLst/>
          </a:prstGeom>
          <a:solidFill>
            <a:srgbClr val="E64B3C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F7431-963B-98EF-3E31-27D9DAF2AA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28594">
              <a:lnSpc>
                <a:spcPct val="107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Yas" panose="02000503080000020003" pitchFamily="2" charset="-78"/>
              </a:rPr>
              <a:t>Thank you for your attention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Yas" panose="0200050308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859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04A3-3EEA-01CF-F03A-D841BA968E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snip1Rect">
            <a:avLst/>
          </a:prstGeom>
          <a:solidFill>
            <a:srgbClr val="3684A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8F5F3D-9E7C-879D-1328-084AD7075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80218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945FC853-B460-FE7A-04EF-46194D66B49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are gamma-rays?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00AACD2-2F66-AE69-9C8C-E8CB266FB0AF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detect gamma-rays?</a:t>
            </a:r>
          </a:p>
          <a:p>
            <a:pPr lvl="1"/>
            <a:r>
              <a:rPr lang="en-US" dirty="0"/>
              <a:t>Space </a:t>
            </a:r>
          </a:p>
          <a:p>
            <a:pPr lvl="1"/>
            <a:r>
              <a:rPr lang="en-US" dirty="0"/>
              <a:t>Ground</a:t>
            </a:r>
          </a:p>
        </p:txBody>
      </p:sp>
      <p:pic>
        <p:nvPicPr>
          <p:cNvPr id="1034" name="Picture 10" descr="Fermi Gamma-ray Space Telescope - Wikipedia">
            <a:extLst>
              <a:ext uri="{FF2B5EF4-FFF2-40B4-BE49-F238E27FC236}">
                <a16:creationId xmlns:a16="http://schemas.microsoft.com/office/drawing/2014/main" id="{53AF7B6F-6315-0B2B-1F10-FD5019057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1" y="3610514"/>
            <a:ext cx="4751944" cy="272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19FDD31D-87B8-771A-832E-F70F696FDB3B}"/>
              </a:ext>
            </a:extLst>
          </p:cNvPr>
          <p:cNvGrpSpPr/>
          <p:nvPr/>
        </p:nvGrpSpPr>
        <p:grpSpPr>
          <a:xfrm>
            <a:off x="7567462" y="3055847"/>
            <a:ext cx="3285383" cy="3160119"/>
            <a:chOff x="1894246" y="1797561"/>
            <a:chExt cx="4256051" cy="437940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87E9C7F-D294-68FF-0557-1476CEF07DD8}"/>
                </a:ext>
              </a:extLst>
            </p:cNvPr>
            <p:cNvGrpSpPr/>
            <p:nvPr/>
          </p:nvGrpSpPr>
          <p:grpSpPr>
            <a:xfrm>
              <a:off x="1894246" y="2543175"/>
              <a:ext cx="3072937" cy="3633790"/>
              <a:chOff x="838200" y="2635045"/>
              <a:chExt cx="2937387" cy="3484078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A2F74A2B-F24D-0A5C-BDE0-22EC901F84D4}"/>
                  </a:ext>
                </a:extLst>
              </p:cNvPr>
              <p:cNvSpPr/>
              <p:nvPr/>
            </p:nvSpPr>
            <p:spPr>
              <a:xfrm>
                <a:off x="1033607" y="5487916"/>
                <a:ext cx="2546555" cy="631207"/>
              </a:xfrm>
              <a:prstGeom prst="rect">
                <a:avLst/>
              </a:prstGeom>
              <a:solidFill>
                <a:srgbClr val="3684A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5" name="Frame 1044">
                <a:extLst>
                  <a:ext uri="{FF2B5EF4-FFF2-40B4-BE49-F238E27FC236}">
                    <a16:creationId xmlns:a16="http://schemas.microsoft.com/office/drawing/2014/main" id="{49438C9F-7758-9EF2-4ABA-DA9AA925D9EC}"/>
                  </a:ext>
                </a:extLst>
              </p:cNvPr>
              <p:cNvSpPr/>
              <p:nvPr/>
            </p:nvSpPr>
            <p:spPr>
              <a:xfrm>
                <a:off x="838200" y="2635045"/>
                <a:ext cx="2937387" cy="2861187"/>
              </a:xfrm>
              <a:prstGeom prst="frame">
                <a:avLst>
                  <a:gd name="adj1" fmla="val 4253"/>
                </a:avLst>
              </a:prstGeom>
              <a:solidFill>
                <a:srgbClr val="2D3C50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6" name="Rectangle 1045">
                <a:extLst>
                  <a:ext uri="{FF2B5EF4-FFF2-40B4-BE49-F238E27FC236}">
                    <a16:creationId xmlns:a16="http://schemas.microsoft.com/office/drawing/2014/main" id="{732081D3-701A-CCAC-5D2B-4D0FE9BD0F03}"/>
                  </a:ext>
                </a:extLst>
              </p:cNvPr>
              <p:cNvSpPr/>
              <p:nvPr/>
            </p:nvSpPr>
            <p:spPr>
              <a:xfrm>
                <a:off x="1033615" y="2979174"/>
                <a:ext cx="2546555" cy="45719"/>
              </a:xfrm>
              <a:prstGeom prst="rect">
                <a:avLst/>
              </a:prstGeom>
              <a:solidFill>
                <a:srgbClr val="3684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B86BDEFA-F20E-AEB8-56B6-81DA925933C5}"/>
                  </a:ext>
                </a:extLst>
              </p:cNvPr>
              <p:cNvSpPr/>
              <p:nvPr/>
            </p:nvSpPr>
            <p:spPr>
              <a:xfrm>
                <a:off x="1033612" y="3858826"/>
                <a:ext cx="2546555" cy="45719"/>
              </a:xfrm>
              <a:prstGeom prst="rect">
                <a:avLst/>
              </a:prstGeom>
              <a:solidFill>
                <a:srgbClr val="3684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FA0ABA9F-4027-68CB-DBE8-9D7570047AF8}"/>
                  </a:ext>
                </a:extLst>
              </p:cNvPr>
              <p:cNvSpPr/>
              <p:nvPr/>
            </p:nvSpPr>
            <p:spPr>
              <a:xfrm>
                <a:off x="1033612" y="4303278"/>
                <a:ext cx="2546555" cy="45719"/>
              </a:xfrm>
              <a:prstGeom prst="rect">
                <a:avLst/>
              </a:prstGeom>
              <a:solidFill>
                <a:srgbClr val="3684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ED5B7FDE-E5D8-8952-2EA2-EB392E799914}"/>
                  </a:ext>
                </a:extLst>
              </p:cNvPr>
              <p:cNvSpPr/>
              <p:nvPr/>
            </p:nvSpPr>
            <p:spPr>
              <a:xfrm>
                <a:off x="1033612" y="4738478"/>
                <a:ext cx="2546555" cy="45719"/>
              </a:xfrm>
              <a:prstGeom prst="rect">
                <a:avLst/>
              </a:prstGeom>
              <a:solidFill>
                <a:srgbClr val="3684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C36C1ADF-C7CD-F1F5-30CF-8569CC0CBFA7}"/>
                  </a:ext>
                </a:extLst>
              </p:cNvPr>
              <p:cNvSpPr/>
              <p:nvPr/>
            </p:nvSpPr>
            <p:spPr>
              <a:xfrm>
                <a:off x="1033612" y="5176872"/>
                <a:ext cx="2546555" cy="45719"/>
              </a:xfrm>
              <a:prstGeom prst="rect">
                <a:avLst/>
              </a:prstGeom>
              <a:solidFill>
                <a:srgbClr val="3684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F6827FFA-FB6E-CF60-1C11-7C60B6C24C58}"/>
                  </a:ext>
                </a:extLst>
              </p:cNvPr>
              <p:cNvSpPr/>
              <p:nvPr/>
            </p:nvSpPr>
            <p:spPr>
              <a:xfrm>
                <a:off x="1032458" y="3416311"/>
                <a:ext cx="2546555" cy="45719"/>
              </a:xfrm>
              <a:prstGeom prst="rect">
                <a:avLst/>
              </a:prstGeom>
              <a:solidFill>
                <a:srgbClr val="3684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3846700C-9682-831C-C5D4-7AACAED4CE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608" y="3088311"/>
                <a:ext cx="2546555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Straight Connector 1052">
                <a:extLst>
                  <a:ext uri="{FF2B5EF4-FFF2-40B4-BE49-F238E27FC236}">
                    <a16:creationId xmlns:a16="http://schemas.microsoft.com/office/drawing/2014/main" id="{D103D018-3D44-F8E8-6980-0B03DBAC01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608" y="3517490"/>
                <a:ext cx="2546555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649EFA96-0E5E-06CE-48FB-3B919F041B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608" y="3955573"/>
                <a:ext cx="2546555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714568F9-43B9-9650-2394-378FB83195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609" y="4399934"/>
                <a:ext cx="2546555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0F55D92E-61AA-3113-FD61-4172B8DA30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609" y="5275660"/>
                <a:ext cx="2546555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7" name="Straight Connector 1056">
                <a:extLst>
                  <a:ext uri="{FF2B5EF4-FFF2-40B4-BE49-F238E27FC236}">
                    <a16:creationId xmlns:a16="http://schemas.microsoft.com/office/drawing/2014/main" id="{41F553FB-7A19-9554-03AB-189590C07D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609" y="4838289"/>
                <a:ext cx="2546555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7015BDB-E8A6-2C77-A9FE-250285692EB8}"/>
                </a:ext>
              </a:extLst>
            </p:cNvPr>
            <p:cNvGrpSpPr/>
            <p:nvPr/>
          </p:nvGrpSpPr>
          <p:grpSpPr>
            <a:xfrm>
              <a:off x="3429503" y="1797561"/>
              <a:ext cx="2720794" cy="1560451"/>
              <a:chOff x="3429503" y="1797561"/>
              <a:chExt cx="2720794" cy="1560451"/>
            </a:xfrm>
          </p:grpSpPr>
          <p:cxnSp>
            <p:nvCxnSpPr>
              <p:cNvPr id="1029" name="Straight Connector 1028">
                <a:extLst>
                  <a:ext uri="{FF2B5EF4-FFF2-40B4-BE49-F238E27FC236}">
                    <a16:creationId xmlns:a16="http://schemas.microsoft.com/office/drawing/2014/main" id="{0FFB79E7-FF80-3CBF-D8FB-EDCA7A6EED44}"/>
                  </a:ext>
                </a:extLst>
              </p:cNvPr>
              <p:cNvCxnSpPr>
                <a:cxnSpLocks/>
                <a:endCxn id="1051" idx="0"/>
              </p:cNvCxnSpPr>
              <p:nvPr/>
            </p:nvCxnSpPr>
            <p:spPr>
              <a:xfrm flipH="1">
                <a:off x="3429503" y="2275217"/>
                <a:ext cx="821189" cy="1082795"/>
              </a:xfrm>
              <a:prstGeom prst="line">
                <a:avLst/>
              </a:prstGeom>
              <a:ln w="38100" cap="sq" cmpd="sng">
                <a:solidFill>
                  <a:srgbClr val="2D3C50"/>
                </a:solidFill>
                <a:prstDash val="sys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1" name="TextBox 1030">
                <a:extLst>
                  <a:ext uri="{FF2B5EF4-FFF2-40B4-BE49-F238E27FC236}">
                    <a16:creationId xmlns:a16="http://schemas.microsoft.com/office/drawing/2014/main" id="{71753268-8414-4A40-FA89-3351C3C106D1}"/>
                  </a:ext>
                </a:extLst>
              </p:cNvPr>
              <p:cNvSpPr txBox="1"/>
              <p:nvPr/>
            </p:nvSpPr>
            <p:spPr>
              <a:xfrm>
                <a:off x="3957289" y="1797561"/>
                <a:ext cx="2193008" cy="51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2D3C50"/>
                    </a:solidFill>
                  </a:rPr>
                  <a:t>gamma-ray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9C25CE-0FBC-2427-CFDE-DCEF07C0D3BF}"/>
                </a:ext>
              </a:extLst>
            </p:cNvPr>
            <p:cNvGrpSpPr/>
            <p:nvPr/>
          </p:nvGrpSpPr>
          <p:grpSpPr>
            <a:xfrm>
              <a:off x="2528961" y="3358012"/>
              <a:ext cx="1721730" cy="2690772"/>
              <a:chOff x="2528961" y="3358012"/>
              <a:chExt cx="1721730" cy="269077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B992E0A-5F91-E094-38E7-A68F71A763CB}"/>
                  </a:ext>
                </a:extLst>
              </p:cNvPr>
              <p:cNvGrpSpPr/>
              <p:nvPr/>
            </p:nvGrpSpPr>
            <p:grpSpPr>
              <a:xfrm>
                <a:off x="3429503" y="3358012"/>
                <a:ext cx="821188" cy="2690772"/>
                <a:chOff x="3429503" y="3358012"/>
                <a:chExt cx="821188" cy="2690772"/>
              </a:xfrm>
            </p:grpSpPr>
            <p:cxnSp>
              <p:nvCxnSpPr>
                <p:cNvPr id="1027" name="Straight Connector 1026">
                  <a:extLst>
                    <a:ext uri="{FF2B5EF4-FFF2-40B4-BE49-F238E27FC236}">
                      <a16:creationId xmlns:a16="http://schemas.microsoft.com/office/drawing/2014/main" id="{E5600C88-FE83-7897-3158-E7B7CA479EC2}"/>
                    </a:ext>
                  </a:extLst>
                </p:cNvPr>
                <p:cNvCxnSpPr>
                  <a:cxnSpLocks/>
                  <a:stCxn id="1051" idx="0"/>
                </p:cNvCxnSpPr>
                <p:nvPr/>
              </p:nvCxnSpPr>
              <p:spPr>
                <a:xfrm>
                  <a:off x="3429503" y="3358012"/>
                  <a:ext cx="426287" cy="2166491"/>
                </a:xfrm>
                <a:prstGeom prst="line">
                  <a:avLst/>
                </a:prstGeom>
                <a:ln w="38100">
                  <a:solidFill>
                    <a:srgbClr val="2D3C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8" name="TextBox 1027">
                      <a:extLst>
                        <a:ext uri="{FF2B5EF4-FFF2-40B4-BE49-F238E27FC236}">
                          <a16:creationId xmlns:a16="http://schemas.microsoft.com/office/drawing/2014/main" id="{4B93D645-B28E-F81E-AB73-C09B3AB15A7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54592" y="5494297"/>
                      <a:ext cx="696099" cy="5544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p>
                                <m:r>
                                  <a:rPr lang="en-US" sz="2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28" name="TextBox 1027">
                      <a:extLst>
                        <a:ext uri="{FF2B5EF4-FFF2-40B4-BE49-F238E27FC236}">
                          <a16:creationId xmlns:a16="http://schemas.microsoft.com/office/drawing/2014/main" id="{4B93D645-B28E-F81E-AB73-C09B3AB15A7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54592" y="5494297"/>
                      <a:ext cx="696099" cy="55448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24" name="Group 1023">
                <a:extLst>
                  <a:ext uri="{FF2B5EF4-FFF2-40B4-BE49-F238E27FC236}">
                    <a16:creationId xmlns:a16="http://schemas.microsoft.com/office/drawing/2014/main" id="{72C5B4BE-6BC1-9C8E-7132-87EC3B318A45}"/>
                  </a:ext>
                </a:extLst>
              </p:cNvPr>
              <p:cNvGrpSpPr/>
              <p:nvPr/>
            </p:nvGrpSpPr>
            <p:grpSpPr>
              <a:xfrm>
                <a:off x="2528961" y="3358012"/>
                <a:ext cx="900542" cy="2690770"/>
                <a:chOff x="2528961" y="3358012"/>
                <a:chExt cx="900542" cy="2690770"/>
              </a:xfrm>
            </p:grpSpPr>
            <p:cxnSp>
              <p:nvCxnSpPr>
                <p:cNvPr id="1025" name="Straight Connector 1024">
                  <a:extLst>
                    <a:ext uri="{FF2B5EF4-FFF2-40B4-BE49-F238E27FC236}">
                      <a16:creationId xmlns:a16="http://schemas.microsoft.com/office/drawing/2014/main" id="{203CAAAA-B528-AF01-7087-119904DC140D}"/>
                    </a:ext>
                  </a:extLst>
                </p:cNvPr>
                <p:cNvCxnSpPr>
                  <a:cxnSpLocks/>
                  <a:stCxn id="1051" idx="0"/>
                </p:cNvCxnSpPr>
                <p:nvPr/>
              </p:nvCxnSpPr>
              <p:spPr>
                <a:xfrm flipH="1">
                  <a:off x="2908703" y="3358012"/>
                  <a:ext cx="520800" cy="2166491"/>
                </a:xfrm>
                <a:prstGeom prst="line">
                  <a:avLst/>
                </a:prstGeom>
                <a:ln w="38100">
                  <a:solidFill>
                    <a:srgbClr val="2D3C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6" name="TextBox 1025">
                      <a:extLst>
                        <a:ext uri="{FF2B5EF4-FFF2-40B4-BE49-F238E27FC236}">
                          <a16:creationId xmlns:a16="http://schemas.microsoft.com/office/drawing/2014/main" id="{41B4B86D-D5B8-A6B1-EFFB-580C792FEE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28961" y="5494296"/>
                      <a:ext cx="696099" cy="5544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p>
                                <m:r>
                                  <a:rPr lang="en-US" sz="2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26" name="TextBox 1025">
                      <a:extLst>
                        <a:ext uri="{FF2B5EF4-FFF2-40B4-BE49-F238E27FC236}">
                          <a16:creationId xmlns:a16="http://schemas.microsoft.com/office/drawing/2014/main" id="{41B4B86D-D5B8-A6B1-EFFB-580C792FEE6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28961" y="5494296"/>
                      <a:ext cx="696099" cy="55448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pic>
        <p:nvPicPr>
          <p:cNvPr id="1068" name="Picture 1067">
            <a:extLst>
              <a:ext uri="{FF2B5EF4-FFF2-40B4-BE49-F238E27FC236}">
                <a16:creationId xmlns:a16="http://schemas.microsoft.com/office/drawing/2014/main" id="{C725F3AB-DD09-A7E2-01AB-852F8CFA06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33" b="38547"/>
          <a:stretch/>
        </p:blipFill>
        <p:spPr>
          <a:xfrm>
            <a:off x="1091191" y="2606299"/>
            <a:ext cx="4751944" cy="6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4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04A3-3EEA-01CF-F03A-D841BA968E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snip1Rect">
            <a:avLst/>
          </a:prstGeom>
          <a:solidFill>
            <a:srgbClr val="664F93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8F365D-8E08-4FA1-5F17-2A7AFC7E6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80218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6AFBB65-768F-265E-2D58-FFF17F80680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Fermi-LAT gamma-ray data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0402F96-FF6D-8021-5A64-E71A242D2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0908946"/>
              </p:ext>
            </p:extLst>
          </p:nvPr>
        </p:nvGraphicFramePr>
        <p:xfrm>
          <a:off x="6172200" y="1825625"/>
          <a:ext cx="5181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EDE8FC2-539B-CE66-AB56-DABF4D55E5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4839" y="2507974"/>
            <a:ext cx="3903303" cy="36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6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04A3-3EEA-01CF-F03A-D841BA968E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snip1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8F365D-8E08-4FA1-5F17-2A7AFC7E6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80218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02976EB-EC87-8E41-3D64-7FA0F046BE4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defRPr/>
            </a:pPr>
            <a:r>
              <a:rPr lang="en-US" dirty="0">
                <a:solidFill>
                  <a:prstClr val="black"/>
                </a:solidFill>
                <a:latin typeface="Quattrocento Sans"/>
              </a:rPr>
              <a:t>Source detection: MST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FBCF654-FF9A-255C-66A5-A0B686700A64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defRPr/>
            </a:pPr>
            <a:r>
              <a:rPr lang="en-US" dirty="0">
                <a:solidFill>
                  <a:prstClr val="black"/>
                </a:solidFill>
                <a:latin typeface="Quattrocento Sans"/>
              </a:rPr>
              <a:t>Source detection: DBSCAN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09432-7F7E-BBB3-4B86-06AFAEFE7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191" y="2481924"/>
            <a:ext cx="3767375" cy="3695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4F5A07-689B-3ED5-D6A2-0AC31ACE1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36" y="2517059"/>
            <a:ext cx="3767373" cy="36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4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04A3-3EEA-01CF-F03A-D841BA968E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snip1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SIMEFIC III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8F365D-8E08-4FA1-5F17-2A7AFC7E6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80218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38A5B4C-5659-2D12-76B8-CF8316B3DDA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Concentrations related to point sources (clusters)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0A2AEBB-1697-312A-B1C6-05623D6BCF9C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8" name="Picture 17">
            <a:hlinkClick r:id="rId2" action="ppaction://hlinksldjump"/>
            <a:extLst>
              <a:ext uri="{FF2B5EF4-FFF2-40B4-BE49-F238E27FC236}">
                <a16:creationId xmlns:a16="http://schemas.microsoft.com/office/drawing/2014/main" id="{660614EC-402A-936C-BD3F-5AE684053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875" y="2079746"/>
            <a:ext cx="4204252" cy="4024071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44CDAFA9-E117-5763-F8F6-88954A5A3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255" y="1901523"/>
            <a:ext cx="4585491" cy="443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5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4F1472-50DC-2117-B2BF-20179BC1D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363" y="0"/>
            <a:ext cx="7093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0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04A3-3EEA-01CF-F03A-D841BA968E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snip1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SIMEFIC III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8F365D-8E08-4FA1-5F17-2A7AFC7E6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80218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0D95DDEF-68F6-60D6-D7EB-E5EBBDAE80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5181600" cy="43513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Distances matrix: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Lotus" panose="00000400000000000000" pitchFamily="2" charset="-78"/>
                        </a:rPr>
                        <m:t>𝐷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Lotus" panose="00000400000000000000" pitchFamily="2" charset="-78"/>
                        </a:rPr>
                        <m:t>= 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Lotus" panose="00000400000000000000" pitchFamily="2" charset="-7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Lotus" panose="00000400000000000000" pitchFamily="2" charset="-78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B Lotus" panose="00000400000000000000" pitchFamily="2" charset="-78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B Lotus" panose="00000400000000000000" pitchFamily="2" charset="-78"/>
                                        </a:rPr>
                                        <m:t>×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B Lotus" panose="00000400000000000000" pitchFamily="2" charset="-78"/>
                                        </a:rPr>
                                        <m:t>×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31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32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B Lotus" panose="00000400000000000000" pitchFamily="2" charset="-78"/>
                                        </a:rPr>
                                        <m:t>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B Lotus" panose="00000400000000000000" pitchFamily="2" charset="-78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B Lotus" panose="00000400000000000000" pitchFamily="2" charset="-78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3</m:t>
                                          </m:r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B Lotus" panose="00000400000000000000" pitchFamily="2" charset="-7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B Lotus" panose="00000400000000000000" pitchFamily="2" charset="-7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B Lotus" panose="00000400000000000000" pitchFamily="2" charset="-7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B Lotus" panose="00000400000000000000" pitchFamily="2" charset="-78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𝑁</m:t>
                                          </m:r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𝑁</m:t>
                                          </m:r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𝑁</m:t>
                                          </m:r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B Lotus" panose="00000400000000000000" pitchFamily="2" charset="-78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B Lotus" panose="00000400000000000000" pitchFamily="2" charset="-78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B Lotus" panose="00000400000000000000" pitchFamily="2" charset="-78"/>
                                  </a:rPr>
                                  <m:t>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i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0D95DDEF-68F6-60D6-D7EB-E5EBBDAE8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5181600" cy="4351339"/>
              </a:xfrm>
              <a:prstGeom prst="rect">
                <a:avLst/>
              </a:prstGeom>
              <a:blipFill>
                <a:blip r:embed="rId2"/>
                <a:stretch>
                  <a:fillRect l="-247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DE72BBD0-CA46-3738-72AD-49EBF0C096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200" y="1825625"/>
                <a:ext cx="5181600" cy="435133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38" indent="-514338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dirty="0"/>
                  <a:t>The smallest element: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Lotus" panose="00000400000000000000" pitchFamily="2" charset="-78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Lotus" panose="00000400000000000000" pitchFamily="2" charset="-78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Lotus" panose="00000400000000000000" pitchFamily="2" charset="-78"/>
                          </a:rPr>
                          <m:t>𝑖𝑗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B Lotus" panose="00000400000000000000" pitchFamily="2" charset="-78"/>
                      </a:rPr>
                      <m:t>=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Lotus" panose="00000400000000000000" pitchFamily="2" charset="-78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Lotus" panose="00000400000000000000" pitchFamily="2" charset="-78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Lotus" panose="00000400000000000000" pitchFamily="2" charset="-78"/>
                          </a:rPr>
                          <m:t>𝑗𝑖</m:t>
                        </m:r>
                      </m:sub>
                    </m:sSub>
                  </m:oMath>
                </a14:m>
                <a:endParaRPr lang="en-US" sz="2600" i="1" dirty="0">
                  <a:ea typeface="Cambria Math" panose="02040503050406030204" pitchFamily="18" charset="0"/>
                </a:endParaRPr>
              </a:p>
              <a:p>
                <a:pPr marL="514338" indent="-514338">
                  <a:lnSpc>
                    <a:spcPct val="100000"/>
                  </a:lnSpc>
                  <a:buFont typeface="+mj-lt"/>
                  <a:buAutoNum type="arabicPeriod" startAt="2"/>
                </a:pPr>
                <a:r>
                  <a:rPr lang="en-US" dirty="0">
                    <a:ea typeface="Cambria Math" panose="02040503050406030204" pitchFamily="18" charset="0"/>
                    <a:cs typeface="B Lotus" panose="00000400000000000000" pitchFamily="2" charset="-78"/>
                  </a:rPr>
                  <a:t>Third point: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Lotus" panose="00000400000000000000" pitchFamily="2" charset="-78"/>
                            </a:rPr>
                          </m:ctrlPr>
                        </m:sSub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Lotus" panose="00000400000000000000" pitchFamily="2" charset="-78"/>
                            </a:rPr>
                            <m:t>𝑑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Lotus" panose="00000400000000000000" pitchFamily="2" charset="-78"/>
                            </a:rPr>
                            <m:t>𝑚𝑖𝑛</m:t>
                          </m:r>
                        </m:sub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Lotus" panose="00000400000000000000" pitchFamily="2" charset="-78"/>
                            </a:rPr>
                            <m:t>(2)</m:t>
                          </m:r>
                        </m:sup>
                      </m:sSubSup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Lotus" panose="00000400000000000000" pitchFamily="2" charset="-78"/>
                        </a:rPr>
                        <m:t>= 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Lotus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Lotus" panose="00000400000000000000" pitchFamily="2" charset="-78"/>
                            </a:rPr>
                            <m:t>𝑑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Lotus" panose="00000400000000000000" pitchFamily="2" charset="-78"/>
                            </a:rPr>
                            <m:t>𝑖𝑘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Lotus" panose="00000400000000000000" pitchFamily="2" charset="-78"/>
                        </a:rPr>
                        <m:t>+ 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Lotus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Lotus" panose="00000400000000000000" pitchFamily="2" charset="-78"/>
                            </a:rPr>
                            <m:t>𝑑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Lotus" panose="00000400000000000000" pitchFamily="2" charset="-78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endParaRPr lang="en-US" sz="2600" i="1" dirty="0">
                  <a:ea typeface="Cambria Math" panose="02040503050406030204" pitchFamily="18" charset="0"/>
                </a:endParaRPr>
              </a:p>
              <a:p>
                <a:pPr marL="514338" indent="-514338">
                  <a:lnSpc>
                    <a:spcPct val="100000"/>
                  </a:lnSpc>
                  <a:buFont typeface="+mj-lt"/>
                  <a:buAutoNum type="arabicPeriod" startAt="3"/>
                </a:pPr>
                <a:r>
                  <a:rPr lang="en-US" dirty="0"/>
                  <a:t>comparing the two elements: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cs typeface="B Lotus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𝑑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𝑖𝑘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&lt; 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cs typeface="B Lotus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𝑑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Lotus" panose="00000400000000000000" pitchFamily="2" charset="-78"/>
                            </a:rPr>
                            <m:t>𝑗𝑘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 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𝑜𝑟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endParaRPr lang="en-US" sz="2600" dirty="0">
                  <a:ea typeface="Cambria Math" panose="02040503050406030204" pitchFamily="18" charset="0"/>
                </a:endParaRPr>
              </a:p>
              <a:p>
                <a:pPr marL="457189" indent="-457189">
                  <a:lnSpc>
                    <a:spcPct val="100000"/>
                  </a:lnSpc>
                  <a:buFont typeface="+mj-lt"/>
                  <a:buAutoNum type="arabicPeriod" startAt="4"/>
                </a:pPr>
                <a:r>
                  <a:rPr lang="en-US" sz="2400" dirty="0">
                    <a:ea typeface="Cambria Math" panose="02040503050406030204" pitchFamily="18" charset="0"/>
                  </a:rPr>
                  <a:t>Repeat</a:t>
                </a:r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DE72BBD0-CA46-3738-72AD-49EBF0C09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825625"/>
                <a:ext cx="5181600" cy="4351339"/>
              </a:xfrm>
              <a:prstGeom prst="rect">
                <a:avLst/>
              </a:prstGeom>
              <a:blipFill>
                <a:blip r:embed="rId3"/>
                <a:stretch>
                  <a:fillRect l="-2118" t="-1401" r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90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04A3-3EEA-01CF-F03A-D841BA968E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snip1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8F365D-8E08-4FA1-5F17-2A7AFC7E6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80218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99A594B2-5AAF-8DE0-E48F-1CA9508BF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157" y="1988557"/>
            <a:ext cx="4047689" cy="402547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204266-AE0F-696D-D152-A69C5B8DF4C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Noise reduction of a field of random 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2D906-2298-1C4B-F2E1-04732C82F05F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3984D14D-FAA7-3344-6926-AE5B3AE03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155" y="1988557"/>
            <a:ext cx="4122939" cy="40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8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CBA76-36EC-5D50-C9B6-368E2E072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981" y="0"/>
            <a:ext cx="7024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5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3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0">
      <a:majorFont>
        <a:latin typeface="Quattrocento"/>
        <a:ea typeface=""/>
        <a:cs typeface=""/>
      </a:majorFont>
      <a:minorFont>
        <a:latin typeface="Quattrocen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2085</TotalTime>
  <Words>186</Words>
  <Application>Microsoft Office PowerPoint</Application>
  <PresentationFormat>Widescreen</PresentationFormat>
  <Paragraphs>59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Quattrocento</vt:lpstr>
      <vt:lpstr>Quattrocento Sans</vt:lpstr>
      <vt:lpstr>Office Theme</vt:lpstr>
      <vt:lpstr>Enhancing Fermi-LAT Source Detection Through a Novel Denoising Technique</vt:lpstr>
      <vt:lpstr>INTRODUCTION</vt:lpstr>
      <vt:lpstr>MOTIVATION</vt:lpstr>
      <vt:lpstr>MOTIVATION</vt:lpstr>
      <vt:lpstr>SIMEFIC III</vt:lpstr>
      <vt:lpstr>PowerPoint Presentation</vt:lpstr>
      <vt:lpstr>SIMEFIC III</vt:lpstr>
      <vt:lpstr>RESULTS</vt:lpstr>
      <vt:lpstr>PowerPoint Presentation</vt:lpstr>
      <vt:lpstr>RESULTS</vt:lpstr>
      <vt:lpstr>RESULTS</vt:lpstr>
      <vt:lpstr>RESULTS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Fermi-LAT Source Detection Through a Novel Denoising Technique</dc:title>
  <dc:creator>Fatemeh Akhondi</dc:creator>
  <cp:lastModifiedBy>Fatemeh Akhondi</cp:lastModifiedBy>
  <cp:revision>9</cp:revision>
  <dcterms:created xsi:type="dcterms:W3CDTF">2024-07-29T10:24:58Z</dcterms:created>
  <dcterms:modified xsi:type="dcterms:W3CDTF">2024-08-06T23:04:02Z</dcterms:modified>
</cp:coreProperties>
</file>