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3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3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0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4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9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1580A5-E2BA-41EF-ADA7-85AD1CEF472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33431D-E999-4F8E-BE1D-E75B4C6E0D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3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Anisotripic</a:t>
            </a: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en-US" b="1" dirty="0" smtClean="0"/>
              <a:t>xtended XY model with four spin interaction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9693" y="5715042"/>
            <a:ext cx="9144000" cy="1655762"/>
          </a:xfrm>
        </p:spPr>
        <p:txBody>
          <a:bodyPr/>
          <a:lstStyle/>
          <a:p>
            <a:pPr algn="just"/>
            <a:r>
              <a:rPr lang="en-US" b="1" dirty="0" smtClean="0"/>
              <a:t>Giorgi </a:t>
            </a:r>
            <a:r>
              <a:rPr lang="en-US" b="1" dirty="0" err="1" smtClean="0"/>
              <a:t>Gogaberishvili</a:t>
            </a:r>
            <a:endParaRPr lang="en-US" b="1" dirty="0" smtClean="0"/>
          </a:p>
          <a:p>
            <a:pPr algn="just"/>
            <a:r>
              <a:rPr lang="en-US" b="1" dirty="0" err="1" smtClean="0"/>
              <a:t>Nika</a:t>
            </a:r>
            <a:r>
              <a:rPr lang="en-US" b="1" dirty="0" smtClean="0"/>
              <a:t> </a:t>
            </a:r>
            <a:r>
              <a:rPr lang="en-US" b="1" dirty="0" err="1" smtClean="0"/>
              <a:t>Kurdadze</a:t>
            </a:r>
            <a:endParaRPr lang="en-US" b="1" dirty="0"/>
          </a:p>
        </p:txBody>
      </p:sp>
      <p:pic>
        <p:nvPicPr>
          <p:cNvPr id="1026" name="Picture 2" descr="Ilia State Universit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4652352"/>
            <a:ext cx="1360058" cy="13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PS 2024 | Geo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96" y="4502781"/>
            <a:ext cx="1661310" cy="16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University of Tbilisi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71" y="4437522"/>
            <a:ext cx="1758125" cy="17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Anisotropic XY model. Topology of effective magnetic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Let’s observe winding number.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Winding number is 1,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&lt;|1+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. Thus we have two special line: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3474828"/>
            <a:ext cx="49339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Anisotropic XY model. Topology of effective magnetic field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85" y="1846263"/>
            <a:ext cx="4341356" cy="4022725"/>
          </a:xfrm>
        </p:spPr>
      </p:pic>
    </p:spTree>
    <p:extLst>
      <p:ext uri="{BB962C8B-B14F-4D97-AF65-F5344CB8AC3E}">
        <p14:creationId xmlns:p14="http://schemas.microsoft.com/office/powerpoint/2010/main" val="30890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Anisotropic </a:t>
            </a:r>
            <a:r>
              <a:rPr lang="en-US" dirty="0"/>
              <a:t>XY model</a:t>
            </a:r>
            <a:r>
              <a:rPr lang="en-US" dirty="0" smtClean="0"/>
              <a:t>.</a:t>
            </a:r>
            <a:r>
              <a:rPr lang="ka-GE" dirty="0" smtClean="0"/>
              <a:t>  </a:t>
            </a:r>
            <a:r>
              <a:rPr lang="en-US" dirty="0" smtClean="0"/>
              <a:t>Periodic-Anti Periodic boundary conditions.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680" y="261262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 we have periodic or antiperiodic conditions for </a:t>
                </a:r>
                <a:r>
                  <a:rPr lang="en-US" dirty="0" err="1" smtClean="0"/>
                  <a:t>spinless</a:t>
                </a:r>
                <a:r>
                  <a:rPr lang="en-US" dirty="0" smtClean="0"/>
                  <a:t> fermions, depending the number of quasiparticles. If they are odd, then condition is periodic, If it is even, then anti-periodic.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0" y="2612620"/>
                <a:ext cx="10515600" cy="4351338"/>
              </a:xfrm>
              <a:blipFill>
                <a:blip r:embed="rId2"/>
                <a:stretch>
                  <a:fillRect l="-1507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4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Anisotropic </a:t>
            </a:r>
            <a:r>
              <a:rPr lang="en-US" dirty="0"/>
              <a:t>XY model</a:t>
            </a:r>
            <a:r>
              <a:rPr lang="en-US" dirty="0" smtClean="0"/>
              <a:t>.</a:t>
            </a:r>
            <a:r>
              <a:rPr lang="ka-GE" dirty="0" smtClean="0"/>
              <a:t>  </a:t>
            </a:r>
            <a:r>
              <a:rPr lang="en-US" dirty="0" smtClean="0"/>
              <a:t>Periodic-Anti Periodic boundary conditions.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680" y="264075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 we have same rule for periodic or antiperiodic conditions.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0" y="2640755"/>
                <a:ext cx="10515600" cy="4351338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</a:t>
            </a:r>
            <a:r>
              <a:rPr lang="ka-GE" dirty="0"/>
              <a:t>  </a:t>
            </a:r>
            <a:r>
              <a:rPr lang="en-US" dirty="0"/>
              <a:t>Periodic-Anti Periodic boundary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248453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in a vacuum, pairs are formed with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pairing. The challenge arises because, under periodic boundary conditions, there must be an odd number of particles [6]. Consequently, there is one unpaired particle with momentum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thus, in PBC we have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248453"/>
                <a:ext cx="10058400" cy="4023360"/>
              </a:xfrm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4006914"/>
            <a:ext cx="11353800" cy="9750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97280" y="5181600"/>
                <a:ext cx="8656320" cy="1146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𝑃𝐵𝐶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+1,…,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181600"/>
                <a:ext cx="8656320" cy="1146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8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</a:t>
            </a:r>
            <a:r>
              <a:rPr lang="ka-GE" dirty="0"/>
              <a:t>  </a:t>
            </a:r>
            <a:r>
              <a:rPr lang="en-US" dirty="0"/>
              <a:t>Periodic-Anti Periodic boundary conditions.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energy difference 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671763"/>
            <a:ext cx="9258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</a:t>
            </a:r>
            <a:r>
              <a:rPr lang="ka-GE" dirty="0"/>
              <a:t>  </a:t>
            </a:r>
            <a:r>
              <a:rPr lang="en-US" dirty="0"/>
              <a:t>Periodic-Anti Periodic boundary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9068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Energy difference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0688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9" y="2175204"/>
            <a:ext cx="5455580" cy="4091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7369" y="2958014"/>
            <a:ext cx="55342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We see  that there is a difference but it is very small because in </a:t>
            </a:r>
            <a:r>
              <a:rPr lang="en-US" sz="2800" dirty="0" err="1" smtClean="0"/>
              <a:t>thermodynamical</a:t>
            </a:r>
            <a:r>
              <a:rPr lang="en-US" sz="2800" dirty="0" smtClean="0"/>
              <a:t> limit L is very large. We can clearly see two lines which we mentioned while talking about topology of effective magnetic field.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6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</a:t>
            </a:r>
            <a:r>
              <a:rPr lang="en-US" dirty="0" smtClean="0"/>
              <a:t>. Magnetization and correlation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680" y="183125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can </a:t>
                </a:r>
                <a:r>
                  <a:rPr lang="en-US" dirty="0"/>
                  <a:t>be calculated by </a:t>
                </a:r>
                <a:r>
                  <a:rPr lang="en-US" dirty="0" err="1"/>
                  <a:t>Toepitz</a:t>
                </a:r>
                <a:r>
                  <a:rPr lang="en-US" dirty="0"/>
                  <a:t> determinants[4] 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0" y="1831256"/>
                <a:ext cx="10515600" cy="4351338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1255"/>
            <a:ext cx="5453927" cy="361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-21434" b="-1"/>
          <a:stretch/>
        </p:blipFill>
        <p:spPr>
          <a:xfrm>
            <a:off x="7357839" y="5301962"/>
            <a:ext cx="4462731" cy="78451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33" y="3916543"/>
            <a:ext cx="4929545" cy="8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 Magnetization and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302922"/>
            <a:ext cx="1090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let us see what is magnetization of the chain: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438377"/>
            <a:ext cx="769620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" y="1573935"/>
            <a:ext cx="6187515" cy="4567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683167"/>
            <a:ext cx="5516443" cy="45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 Magnetization and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graphs presented above, it is evident that we observe ZZ ferromagnetic order outside the </a:t>
            </a:r>
            <a:r>
              <a:rPr lang="en-US" dirty="0" smtClean="0"/>
              <a:t>lines</a:t>
            </a:r>
            <a:r>
              <a:rPr lang="ka-GE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5469"/>
            <a:ext cx="493395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18" y="2201123"/>
            <a:ext cx="4851082" cy="40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Presentation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06915"/>
            <a:ext cx="110947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Brief overview of ordinary XY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Extended XY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Anisotropic extended XY model</a:t>
            </a:r>
            <a:r>
              <a:rPr lang="ka-GE" sz="3600" dirty="0" smtClean="0"/>
              <a:t> </a:t>
            </a:r>
            <a:r>
              <a:rPr lang="en-US" sz="3600" dirty="0" smtClean="0"/>
              <a:t>with four spin interaction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82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 </a:t>
            </a:r>
            <a:r>
              <a:rPr lang="en-US" dirty="0" smtClean="0"/>
              <a:t>XX correlation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61" y="1930668"/>
            <a:ext cx="3801178" cy="42900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4681" r="19020" b="6730"/>
          <a:stretch/>
        </p:blipFill>
        <p:spPr>
          <a:xfrm>
            <a:off x="1794694" y="1930668"/>
            <a:ext cx="4331786" cy="41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 </a:t>
            </a:r>
            <a:r>
              <a:rPr lang="en-US" dirty="0" smtClean="0"/>
              <a:t>YY </a:t>
            </a:r>
            <a:r>
              <a:rPr lang="en-US" dirty="0"/>
              <a:t>correlation</a:t>
            </a:r>
          </a:p>
        </p:txBody>
      </p:sp>
      <p:pic>
        <p:nvPicPr>
          <p:cNvPr id="1026" name="Picture 2" descr="https://scontent.xx.fbcdn.net/v/t1.15752-9/440102346_404860045783756_7903467836069555152_n.png?_nc_cat=108&amp;ccb=1-7&amp;_nc_sid=0024fc&amp;_nc_ohc=hP_xPw_E4bUQ7kNvgHsy6u5&amp;_nc_ad=z-m&amp;_nc_cid=0&amp;_nc_ht=scontent.xx&amp;oh=03_Q7cD1QGxVAqHy4EddQkRNaAL_lc0w7faoDMlRHbtrc0P1Y4DyQ&amp;oe=66D028D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/>
          <a:stretch/>
        </p:blipFill>
        <p:spPr bwMode="auto">
          <a:xfrm>
            <a:off x="3683082" y="1872730"/>
            <a:ext cx="5072478" cy="44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 </a:t>
            </a:r>
            <a:r>
              <a:rPr lang="en-US" dirty="0" smtClean="0"/>
              <a:t>Correlations conclusion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05" y="1866622"/>
            <a:ext cx="7459116" cy="3982006"/>
          </a:xfrm>
        </p:spPr>
      </p:pic>
      <p:sp>
        <p:nvSpPr>
          <p:cNvPr id="7" name="Rectangle 6"/>
          <p:cNvSpPr/>
          <p:nvPr/>
        </p:nvSpPr>
        <p:spPr>
          <a:xfrm>
            <a:off x="2313709" y="3477491"/>
            <a:ext cx="1801091" cy="1080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ZZ LONG-RANGE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77200" y="3491088"/>
            <a:ext cx="1801091" cy="1080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ZZ LONG-RANGE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95454" y="2050561"/>
            <a:ext cx="1801091" cy="1080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 LONG-RANGE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95453" y="4571742"/>
            <a:ext cx="1801091" cy="1080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51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93816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Anisotropic XY model. Correlations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&lt;−4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938164" cy="1325563"/>
              </a:xfrm>
              <a:blipFill>
                <a:blip r:embed="rId2"/>
                <a:stretch>
                  <a:fillRect l="-223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9482" y="2724439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In every former methods the system number (L) was fixed and we were watching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 smtClean="0"/>
                  <a:t> parameters. From this way we have not seen any order between spins. Now let us change method: fix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parameters and watch correlations as a function of distance.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482" y="2724439"/>
                <a:ext cx="10515600" cy="4351338"/>
              </a:xfrm>
              <a:blipFill>
                <a:blip r:embed="rId3"/>
                <a:stretch>
                  <a:fillRect l="-2319" t="-29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1" y="170728"/>
                <a:ext cx="122682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/>
                  <a:t>Anisotropic XY model. Correlations for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=−3.5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1" y="170728"/>
                <a:ext cx="12268200" cy="1325563"/>
              </a:xfrm>
              <a:blipFill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8" y="1578362"/>
            <a:ext cx="7228205" cy="527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1055" y="3060661"/>
            <a:ext cx="3893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you can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XX Ferro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NO YY order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Anisotropic XY model. Correlations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=−4.5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1" y="1614488"/>
            <a:ext cx="6694907" cy="3444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0" y="5059340"/>
            <a:ext cx="6694907" cy="1798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9274" y="3120348"/>
            <a:ext cx="4779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you can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NO XX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YY Anti-Ferro order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0880" cy="1325832"/>
          </a:xfrm>
        </p:spPr>
        <p:txBody>
          <a:bodyPr/>
          <a:lstStyle/>
          <a:p>
            <a:pPr algn="ctr"/>
            <a:r>
              <a:rPr lang="en-US" dirty="0" smtClean="0"/>
              <a:t>Explanation of the result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5" y="1911928"/>
            <a:ext cx="7312436" cy="3903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007" y="3414208"/>
            <a:ext cx="1405687" cy="899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ZZ FERRO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74062" y="3414208"/>
            <a:ext cx="1405687" cy="899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ZZ FERRO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2720" y="2262031"/>
            <a:ext cx="1405687" cy="899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 FERRO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62720" y="4698325"/>
            <a:ext cx="1405687" cy="899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YY ANTI-FERRO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93614" y="2667000"/>
                <a:ext cx="2909455" cy="203132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Everthing was clear except what happens in bottom triangle. It is easy to see that when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&lt;0, </m:t>
                    </m:r>
                  </m:oMath>
                </a14:m>
                <a:r>
                  <a:rPr lang="en-US" dirty="0" smtClean="0"/>
                  <a:t>YY term tries to make Anti-Ferro order and below some critical value (-4)  we have Anti-Ferro order.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614" y="2667000"/>
                <a:ext cx="2909455" cy="2031325"/>
              </a:xfrm>
              <a:prstGeom prst="rect">
                <a:avLst/>
              </a:prstGeom>
              <a:blipFill>
                <a:blip r:embed="rId3"/>
                <a:stretch>
                  <a:fillRect l="-1670" t="-1493" r="-4802" b="-328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6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95901"/>
            <a:ext cx="1035382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Hamiltonian and spectrum of the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Topology of the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Difference between PBC and ABC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Magnetization and correlations of the spins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67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XY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0403" y="1737360"/>
                <a:ext cx="10762397" cy="517567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Hamiltonian: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r>
                                <a:rPr lang="pt-BR" sz="2400" b="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pt-BR" sz="2400" b="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Jordan-Wigner transformation:</a:t>
                </a:r>
              </a:p>
              <a:p>
                <a:endParaRPr lang="en-US" b="1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Hamiltonian by </a:t>
                </a:r>
                <a:r>
                  <a:rPr lang="en-US" b="1" dirty="0" err="1" smtClean="0"/>
                  <a:t>spinless</a:t>
                </a:r>
                <a:r>
                  <a:rPr lang="en-US" b="1" dirty="0" smtClean="0"/>
                  <a:t> fermions: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 smtClean="0"/>
                  <a:t>Algebra is satisfied: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0403" y="1737360"/>
                <a:ext cx="10762397" cy="5175676"/>
              </a:xfrm>
              <a:blipFill>
                <a:blip r:embed="rId2"/>
                <a:stretch>
                  <a:fillRect l="-56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56" y="3443544"/>
            <a:ext cx="8461489" cy="1008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94" y="4813452"/>
            <a:ext cx="3936810" cy="913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25" y="5681798"/>
            <a:ext cx="6141493" cy="5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XY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After Fourier transform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Spectrum: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3663950"/>
            <a:ext cx="56197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XY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051" y="1732295"/>
            <a:ext cx="10058400" cy="4023360"/>
          </a:xfrm>
        </p:spPr>
        <p:txBody>
          <a:bodyPr/>
          <a:lstStyle/>
          <a:p>
            <a:r>
              <a:rPr lang="en-US" dirty="0" smtClean="0"/>
              <a:t>Hamiltonian: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After Jordan-Wigner transformation: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After Fourier transform: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55" y="1969026"/>
            <a:ext cx="8267700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55" y="3066839"/>
            <a:ext cx="6953250" cy="79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58" y="4325724"/>
            <a:ext cx="2467586" cy="905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8464" y="5393466"/>
            <a:ext cx="123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77" y="5228574"/>
            <a:ext cx="6838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XY model spectrum: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99" y="1887637"/>
            <a:ext cx="6756961" cy="44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Anisotropic XY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Hamiltonian: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27" y="3140720"/>
            <a:ext cx="10448108" cy="196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44" y="2952072"/>
            <a:ext cx="10306256" cy="2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</a:t>
            </a:r>
            <a:r>
              <a:rPr lang="en-US" dirty="0" smtClean="0"/>
              <a:t>model. </a:t>
            </a:r>
            <a:r>
              <a:rPr lang="en-US" dirty="0" err="1" smtClean="0"/>
              <a:t>Diagonalisation</a:t>
            </a:r>
            <a:r>
              <a:rPr lang="en-US" dirty="0" smtClean="0"/>
              <a:t> of Hamiltonian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8067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Effective magnetic field(sigma matrices combination):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213908"/>
            <a:ext cx="9486900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137833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 the spectrum is: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4061758"/>
            <a:ext cx="8677275" cy="117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38452" y="4262824"/>
                <a:ext cx="12009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452" y="4262824"/>
                <a:ext cx="120099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013" y="430930"/>
            <a:ext cx="7777812" cy="5810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57055" y="692727"/>
                <a:ext cx="8574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 h=1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55" y="692727"/>
                <a:ext cx="857414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8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XY model. </a:t>
            </a:r>
            <a:r>
              <a:rPr lang="en-US" dirty="0" err="1"/>
              <a:t>Diagonalisation</a:t>
            </a:r>
            <a:r>
              <a:rPr lang="en-US" dirty="0"/>
              <a:t> of Hamiltonian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Hamiltonian can be rewritten: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76" y="2429669"/>
            <a:ext cx="822960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49" y="3680518"/>
            <a:ext cx="4862953" cy="25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1124</TotalTime>
  <Words>578</Words>
  <Application>Microsoft Office PowerPoint</Application>
  <PresentationFormat>Widescreen</PresentationFormat>
  <Paragraphs>99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Sylfaen</vt:lpstr>
      <vt:lpstr>Wingdings</vt:lpstr>
      <vt:lpstr>Retrospect</vt:lpstr>
      <vt:lpstr>Anisotripic extended XY model with four spin interaction</vt:lpstr>
      <vt:lpstr>Presentation plan:</vt:lpstr>
      <vt:lpstr>Ordinary XY model</vt:lpstr>
      <vt:lpstr>Ordinary XY model</vt:lpstr>
      <vt:lpstr>Extended XY model</vt:lpstr>
      <vt:lpstr>Extended XY model spectrum:</vt:lpstr>
      <vt:lpstr>Anisotropic XY model</vt:lpstr>
      <vt:lpstr>Anisotropic XY model. Diagonalisation of Hamiltonian</vt:lpstr>
      <vt:lpstr>Anisotropic XY model. Diagonalisation of Hamiltonian</vt:lpstr>
      <vt:lpstr>Anisotropic XY model. Topology of effective magnetic field (γ=1)</vt:lpstr>
      <vt:lpstr>Anisotropic XY model. Topology of effective magnetic field (γ=1). </vt:lpstr>
      <vt:lpstr>Ordinary Anisotropic XY model.  Periodic-Anti Periodic boundary conditions.</vt:lpstr>
      <vt:lpstr>Extended Anisotropic XY model.  Periodic-Anti Periodic boundary conditions.</vt:lpstr>
      <vt:lpstr>Anisotropic XY model.  Periodic-Anti Periodic boundary conditions.</vt:lpstr>
      <vt:lpstr>Anisotropic XY model.  Periodic-Anti Periodic boundary conditions.</vt:lpstr>
      <vt:lpstr>Anisotropic XY model.  Periodic-Anti Periodic boundary conditions.</vt:lpstr>
      <vt:lpstr>Anisotropic XY model. Magnetization and correlation</vt:lpstr>
      <vt:lpstr>Anisotropic XY model. Magnetization and correlation</vt:lpstr>
      <vt:lpstr>Anisotropic XY model. Magnetization and correlation</vt:lpstr>
      <vt:lpstr>Anisotropic XY model. XX correlation</vt:lpstr>
      <vt:lpstr>Anisotropic XY model. YY correlation</vt:lpstr>
      <vt:lpstr>Anisotropic XY model. Correlations conclusion</vt:lpstr>
      <vt:lpstr>Anisotropic XY model. Correlations for α&lt;-4</vt:lpstr>
      <vt:lpstr>Anisotropic XY model. Correlations for α=-3.5;h=0</vt:lpstr>
      <vt:lpstr>Anisotropic XY model. Correlations for α=-4.5; h=0</vt:lpstr>
      <vt:lpstr>Explanation of the result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Anisotripic extended XY model with n-(n+3) interaction</dc:title>
  <dc:creator>Ana</dc:creator>
  <cp:lastModifiedBy>Ana</cp:lastModifiedBy>
  <cp:revision>47</cp:revision>
  <dcterms:created xsi:type="dcterms:W3CDTF">2024-07-29T18:48:05Z</dcterms:created>
  <dcterms:modified xsi:type="dcterms:W3CDTF">2024-08-05T20:21:46Z</dcterms:modified>
</cp:coreProperties>
</file>